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4601" r:id="rId2"/>
  </p:sldMasterIdLst>
  <p:notesMasterIdLst>
    <p:notesMasterId r:id="rId10"/>
  </p:notesMasterIdLst>
  <p:sldIdLst>
    <p:sldId id="4228" r:id="rId3"/>
    <p:sldId id="4229" r:id="rId4"/>
    <p:sldId id="4230" r:id="rId5"/>
    <p:sldId id="4231" r:id="rId6"/>
    <p:sldId id="4232" r:id="rId7"/>
    <p:sldId id="4233" r:id="rId8"/>
    <p:sldId id="423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0" autoAdjust="0"/>
    <p:restoredTop sz="86427" autoAdjust="0"/>
  </p:normalViewPr>
  <p:slideViewPr>
    <p:cSldViewPr>
      <p:cViewPr varScale="1">
        <p:scale>
          <a:sx n="74" d="100"/>
          <a:sy n="74" d="100"/>
        </p:scale>
        <p:origin x="60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75505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44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8893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4332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5829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5449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0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682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7985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892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2019/5/22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2019/5/22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1"/>
          <p:cNvGrpSpPr>
            <a:grpSpLocks/>
          </p:cNvGrpSpPr>
          <p:nvPr/>
        </p:nvGrpSpPr>
        <p:grpSpPr bwMode="auto">
          <a:xfrm>
            <a:off x="0" y="3530600"/>
            <a:ext cx="9131300" cy="3314700"/>
            <a:chOff x="0" y="2224"/>
            <a:chExt cx="5752" cy="2088"/>
          </a:xfrm>
        </p:grpSpPr>
        <p:sp>
          <p:nvSpPr>
            <p:cNvPr id="2054" name="Rectangle 2">
              <a:extLst>
                <a:ext uri="{FF2B5EF4-FFF2-40B4-BE49-F238E27FC236}">
                  <a16:creationId xmlns:a16="http://schemas.microsoft.com/office/drawing/2014/main" xmlns="" id="{B119E1E6-312B-46BD-B8C1-398AABE46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B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0" hangingPunct="0">
                <a:defRPr/>
              </a:pPr>
              <a:endParaRPr lang="en-US" altLang="en-US">
                <a:solidFill>
                  <a:srgbClr val="FFFFFF"/>
                </a:solidFill>
                <a:cs typeface="+mn-cs"/>
              </a:endParaRPr>
            </a:p>
          </p:txBody>
        </p:sp>
        <p:grpSp>
          <p:nvGrpSpPr>
            <p:cNvPr id="2055" name="Group 30"/>
            <p:cNvGrpSpPr>
              <a:grpSpLocks/>
            </p:cNvGrpSpPr>
            <p:nvPr/>
          </p:nvGrpSpPr>
          <p:grpSpPr bwMode="auto">
            <a:xfrm>
              <a:off x="4032" y="2224"/>
              <a:ext cx="1658" cy="1992"/>
              <a:chOff x="4032" y="2224"/>
              <a:chExt cx="1658" cy="1992"/>
            </a:xfrm>
          </p:grpSpPr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4250" y="2224"/>
                <a:ext cx="1440" cy="1992"/>
                <a:chOff x="4250" y="2224"/>
                <a:chExt cx="1440" cy="1992"/>
              </a:xfrm>
            </p:grpSpPr>
            <p:sp>
              <p:nvSpPr>
                <p:cNvPr id="2078" name="Freeform 3"/>
                <p:cNvSpPr>
                  <a:spLocks/>
                </p:cNvSpPr>
                <p:nvPr/>
              </p:nvSpPr>
              <p:spPr bwMode="auto">
                <a:xfrm>
                  <a:off x="4250" y="228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B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kumimoji="1" lang="zh-CN" altLang="en-US" sz="2400">
                    <a:solidFill>
                      <a:srgbClr val="FFFFFF"/>
                    </a:solidFill>
                    <a:latin typeface="Times New Roman" panose="02020603050405020304" pitchFamily="18" charset="0"/>
                    <a:cs typeface="+mn-cs"/>
                  </a:endParaRPr>
                </a:p>
              </p:txBody>
            </p:sp>
            <p:sp>
              <p:nvSpPr>
                <p:cNvPr id="2079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293" y="3772"/>
                  <a:ext cx="127" cy="274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kumimoji="1" lang="zh-CN" altLang="en-US" sz="2400">
                    <a:solidFill>
                      <a:srgbClr val="FFFFFF"/>
                    </a:solidFill>
                    <a:latin typeface="Times New Roman" panose="02020603050405020304" pitchFamily="18" charset="0"/>
                    <a:cs typeface="+mn-cs"/>
                  </a:endParaRPr>
                </a:p>
              </p:txBody>
            </p:sp>
            <p:sp>
              <p:nvSpPr>
                <p:cNvPr id="2080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088" y="2395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kumimoji="1" lang="zh-CN" altLang="en-US" sz="2400">
                    <a:solidFill>
                      <a:srgbClr val="FFFFFF"/>
                    </a:solidFill>
                    <a:latin typeface="Times New Roman" panose="02020603050405020304" pitchFamily="18" charset="0"/>
                    <a:cs typeface="+mn-cs"/>
                  </a:endParaRPr>
                </a:p>
              </p:txBody>
            </p:sp>
            <p:sp>
              <p:nvSpPr>
                <p:cNvPr id="2081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172" y="2224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kumimoji="1" lang="zh-CN" altLang="en-US" sz="2400">
                    <a:solidFill>
                      <a:srgbClr val="FFFFFF"/>
                    </a:solidFill>
                    <a:latin typeface="Times New Roman" panose="02020603050405020304" pitchFamily="18" charset="0"/>
                    <a:cs typeface="+mn-cs"/>
                  </a:endParaRPr>
                </a:p>
              </p:txBody>
            </p:sp>
            <p:sp>
              <p:nvSpPr>
                <p:cNvPr id="2082" name="Freeform 7"/>
                <p:cNvSpPr>
                  <a:spLocks/>
                </p:cNvSpPr>
                <p:nvPr/>
              </p:nvSpPr>
              <p:spPr bwMode="auto">
                <a:xfrm>
                  <a:off x="4444" y="406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19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kumimoji="1" lang="zh-CN" altLang="en-US" sz="2400">
                    <a:solidFill>
                      <a:srgbClr val="FFFFFF"/>
                    </a:solidFill>
                    <a:latin typeface="Times New Roman" panose="02020603050405020304" pitchFamily="18" charset="0"/>
                    <a:cs typeface="+mn-cs"/>
                  </a:endParaRPr>
                </a:p>
              </p:txBody>
            </p:sp>
          </p:grpSp>
          <p:grpSp>
            <p:nvGrpSpPr>
              <p:cNvPr id="2057" name="Group 29"/>
              <p:cNvGrpSpPr>
                <a:grpSpLocks/>
              </p:cNvGrpSpPr>
              <p:nvPr/>
            </p:nvGrpSpPr>
            <p:grpSpPr bwMode="auto">
              <a:xfrm>
                <a:off x="4032" y="2410"/>
                <a:ext cx="1497" cy="1494"/>
                <a:chOff x="4032" y="2410"/>
                <a:chExt cx="1497" cy="1494"/>
              </a:xfrm>
            </p:grpSpPr>
            <p:sp>
              <p:nvSpPr>
                <p:cNvPr id="2058" name="Oval 9">
                  <a:extLst>
                    <a:ext uri="{FF2B5EF4-FFF2-40B4-BE49-F238E27FC236}">
                      <a16:creationId xmlns:a16="http://schemas.microsoft.com/office/drawing/2014/main" xmlns="" id="{45242D2F-0AEB-4333-BB36-7038A462BF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2410"/>
                  <a:ext cx="1497" cy="149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FF"/>
                    </a:gs>
                    <a:gs pos="100000">
                      <a:srgbClr val="00006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0" hangingPunct="0">
                    <a:defRPr/>
                  </a:pPr>
                  <a:endParaRPr lang="en-US" altLang="en-US">
                    <a:solidFill>
                      <a:srgbClr val="FFFFFF"/>
                    </a:solidFill>
                    <a:cs typeface="+mn-cs"/>
                  </a:endParaRPr>
                </a:p>
              </p:txBody>
            </p:sp>
            <p:grpSp>
              <p:nvGrpSpPr>
                <p:cNvPr id="2059" name="Group 28"/>
                <p:cNvGrpSpPr>
                  <a:grpSpLocks/>
                </p:cNvGrpSpPr>
                <p:nvPr/>
              </p:nvGrpSpPr>
              <p:grpSpPr bwMode="auto">
                <a:xfrm>
                  <a:off x="4032" y="2566"/>
                  <a:ext cx="1392" cy="1109"/>
                  <a:chOff x="4032" y="2566"/>
                  <a:chExt cx="1392" cy="1109"/>
                </a:xfrm>
              </p:grpSpPr>
              <p:sp>
                <p:nvSpPr>
                  <p:cNvPr id="2060" name="Freeform 10"/>
                  <p:cNvSpPr>
                    <a:spLocks/>
                  </p:cNvSpPr>
                  <p:nvPr/>
                </p:nvSpPr>
                <p:spPr bwMode="auto">
                  <a:xfrm>
                    <a:off x="4229" y="2972"/>
                    <a:ext cx="1" cy="14"/>
                  </a:xfrm>
                  <a:custGeom>
                    <a:avLst/>
                    <a:gdLst>
                      <a:gd name="T0" fmla="*/ 0 w 1"/>
                      <a:gd name="T1" fmla="*/ 0 h 14"/>
                      <a:gd name="T2" fmla="*/ 0 w 1"/>
                      <a:gd name="T3" fmla="*/ 13 h 14"/>
                      <a:gd name="T4" fmla="*/ 0 w 1"/>
                      <a:gd name="T5" fmla="*/ 13 h 14"/>
                      <a:gd name="T6" fmla="*/ 0 w 1"/>
                      <a:gd name="T7" fmla="*/ 5 h 14"/>
                      <a:gd name="T8" fmla="*/ 0 w 1"/>
                      <a:gd name="T9" fmla="*/ 0 h 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" h="14">
                        <a:moveTo>
                          <a:pt x="0" y="0"/>
                        </a:moveTo>
                        <a:lnTo>
                          <a:pt x="0" y="13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1" name="Freeform 11"/>
                  <p:cNvSpPr>
                    <a:spLocks/>
                  </p:cNvSpPr>
                  <p:nvPr/>
                </p:nvSpPr>
                <p:spPr bwMode="auto">
                  <a:xfrm>
                    <a:off x="4253" y="3003"/>
                    <a:ext cx="8" cy="7"/>
                  </a:xfrm>
                  <a:custGeom>
                    <a:avLst/>
                    <a:gdLst>
                      <a:gd name="T0" fmla="*/ 0 w 8"/>
                      <a:gd name="T1" fmla="*/ 0 h 7"/>
                      <a:gd name="T2" fmla="*/ 7 w 8"/>
                      <a:gd name="T3" fmla="*/ 0 h 7"/>
                      <a:gd name="T4" fmla="*/ 7 w 8"/>
                      <a:gd name="T5" fmla="*/ 6 h 7"/>
                      <a:gd name="T6" fmla="*/ 0 w 8"/>
                      <a:gd name="T7" fmla="*/ 0 h 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8" h="7">
                        <a:moveTo>
                          <a:pt x="0" y="0"/>
                        </a:moveTo>
                        <a:lnTo>
                          <a:pt x="7" y="0"/>
                        </a:lnTo>
                        <a:lnTo>
                          <a:pt x="7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2" name="Freeform 12"/>
                  <p:cNvSpPr>
                    <a:spLocks/>
                  </p:cNvSpPr>
                  <p:nvPr/>
                </p:nvSpPr>
                <p:spPr bwMode="auto">
                  <a:xfrm>
                    <a:off x="4333" y="2962"/>
                    <a:ext cx="51" cy="48"/>
                  </a:xfrm>
                  <a:custGeom>
                    <a:avLst/>
                    <a:gdLst>
                      <a:gd name="T0" fmla="*/ 50 w 51"/>
                      <a:gd name="T1" fmla="*/ 0 h 48"/>
                      <a:gd name="T2" fmla="*/ 31 w 51"/>
                      <a:gd name="T3" fmla="*/ 0 h 48"/>
                      <a:gd name="T4" fmla="*/ 20 w 51"/>
                      <a:gd name="T5" fmla="*/ 13 h 48"/>
                      <a:gd name="T6" fmla="*/ 13 w 51"/>
                      <a:gd name="T7" fmla="*/ 13 h 48"/>
                      <a:gd name="T8" fmla="*/ 7 w 51"/>
                      <a:gd name="T9" fmla="*/ 19 h 48"/>
                      <a:gd name="T10" fmla="*/ 0 w 51"/>
                      <a:gd name="T11" fmla="*/ 19 h 48"/>
                      <a:gd name="T12" fmla="*/ 0 w 51"/>
                      <a:gd name="T13" fmla="*/ 35 h 48"/>
                      <a:gd name="T14" fmla="*/ 12 w 51"/>
                      <a:gd name="T15" fmla="*/ 47 h 48"/>
                      <a:gd name="T16" fmla="*/ 41 w 51"/>
                      <a:gd name="T17" fmla="*/ 47 h 48"/>
                      <a:gd name="T18" fmla="*/ 50 w 51"/>
                      <a:gd name="T19" fmla="*/ 35 h 48"/>
                      <a:gd name="T20" fmla="*/ 50 w 5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1" h="48">
                        <a:moveTo>
                          <a:pt x="50" y="0"/>
                        </a:moveTo>
                        <a:lnTo>
                          <a:pt x="31" y="0"/>
                        </a:lnTo>
                        <a:lnTo>
                          <a:pt x="20" y="13"/>
                        </a:lnTo>
                        <a:lnTo>
                          <a:pt x="13" y="13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0" y="35"/>
                        </a:lnTo>
                        <a:lnTo>
                          <a:pt x="12" y="47"/>
                        </a:lnTo>
                        <a:lnTo>
                          <a:pt x="41" y="47"/>
                        </a:lnTo>
                        <a:lnTo>
                          <a:pt x="50" y="35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3" name="Freeform 13"/>
                  <p:cNvSpPr>
                    <a:spLocks/>
                  </p:cNvSpPr>
                  <p:nvPr/>
                </p:nvSpPr>
                <p:spPr bwMode="auto">
                  <a:xfrm>
                    <a:off x="4032" y="3000"/>
                    <a:ext cx="451" cy="587"/>
                  </a:xfrm>
                  <a:custGeom>
                    <a:avLst/>
                    <a:gdLst>
                      <a:gd name="T0" fmla="*/ 107 w 451"/>
                      <a:gd name="T1" fmla="*/ 0 h 587"/>
                      <a:gd name="T2" fmla="*/ 99 w 451"/>
                      <a:gd name="T3" fmla="*/ 16 h 587"/>
                      <a:gd name="T4" fmla="*/ 64 w 451"/>
                      <a:gd name="T5" fmla="*/ 47 h 587"/>
                      <a:gd name="T6" fmla="*/ 56 w 451"/>
                      <a:gd name="T7" fmla="*/ 75 h 587"/>
                      <a:gd name="T8" fmla="*/ 30 w 451"/>
                      <a:gd name="T9" fmla="*/ 95 h 587"/>
                      <a:gd name="T10" fmla="*/ 12 w 451"/>
                      <a:gd name="T11" fmla="*/ 135 h 587"/>
                      <a:gd name="T12" fmla="*/ 12 w 451"/>
                      <a:gd name="T13" fmla="*/ 159 h 587"/>
                      <a:gd name="T14" fmla="*/ 0 w 451"/>
                      <a:gd name="T15" fmla="*/ 201 h 587"/>
                      <a:gd name="T16" fmla="*/ 16 w 451"/>
                      <a:gd name="T17" fmla="*/ 219 h 587"/>
                      <a:gd name="T18" fmla="*/ 56 w 451"/>
                      <a:gd name="T19" fmla="*/ 272 h 587"/>
                      <a:gd name="T20" fmla="*/ 68 w 451"/>
                      <a:gd name="T21" fmla="*/ 265 h 587"/>
                      <a:gd name="T22" fmla="*/ 139 w 451"/>
                      <a:gd name="T23" fmla="*/ 265 h 587"/>
                      <a:gd name="T24" fmla="*/ 172 w 451"/>
                      <a:gd name="T25" fmla="*/ 278 h 587"/>
                      <a:gd name="T26" fmla="*/ 169 w 451"/>
                      <a:gd name="T27" fmla="*/ 319 h 587"/>
                      <a:gd name="T28" fmla="*/ 193 w 451"/>
                      <a:gd name="T29" fmla="*/ 374 h 587"/>
                      <a:gd name="T30" fmla="*/ 191 w 451"/>
                      <a:gd name="T31" fmla="*/ 389 h 587"/>
                      <a:gd name="T32" fmla="*/ 201 w 451"/>
                      <a:gd name="T33" fmla="*/ 406 h 587"/>
                      <a:gd name="T34" fmla="*/ 186 w 451"/>
                      <a:gd name="T35" fmla="*/ 445 h 587"/>
                      <a:gd name="T36" fmla="*/ 204 w 451"/>
                      <a:gd name="T37" fmla="*/ 494 h 587"/>
                      <a:gd name="T38" fmla="*/ 214 w 451"/>
                      <a:gd name="T39" fmla="*/ 532 h 587"/>
                      <a:gd name="T40" fmla="*/ 226 w 451"/>
                      <a:gd name="T41" fmla="*/ 556 h 587"/>
                      <a:gd name="T42" fmla="*/ 239 w 451"/>
                      <a:gd name="T43" fmla="*/ 586 h 587"/>
                      <a:gd name="T44" fmla="*/ 263 w 451"/>
                      <a:gd name="T45" fmla="*/ 582 h 587"/>
                      <a:gd name="T46" fmla="*/ 302 w 451"/>
                      <a:gd name="T47" fmla="*/ 560 h 587"/>
                      <a:gd name="T48" fmla="*/ 320 w 451"/>
                      <a:gd name="T49" fmla="*/ 533 h 587"/>
                      <a:gd name="T50" fmla="*/ 319 w 451"/>
                      <a:gd name="T51" fmla="*/ 515 h 587"/>
                      <a:gd name="T52" fmla="*/ 342 w 451"/>
                      <a:gd name="T53" fmla="*/ 500 h 587"/>
                      <a:gd name="T54" fmla="*/ 338 w 451"/>
                      <a:gd name="T55" fmla="*/ 474 h 587"/>
                      <a:gd name="T56" fmla="*/ 373 w 451"/>
                      <a:gd name="T57" fmla="*/ 432 h 587"/>
                      <a:gd name="T58" fmla="*/ 378 w 451"/>
                      <a:gd name="T59" fmla="*/ 398 h 587"/>
                      <a:gd name="T60" fmla="*/ 369 w 451"/>
                      <a:gd name="T61" fmla="*/ 386 h 587"/>
                      <a:gd name="T62" fmla="*/ 373 w 451"/>
                      <a:gd name="T63" fmla="*/ 372 h 587"/>
                      <a:gd name="T64" fmla="*/ 365 w 451"/>
                      <a:gd name="T65" fmla="*/ 360 h 587"/>
                      <a:gd name="T66" fmla="*/ 391 w 451"/>
                      <a:gd name="T67" fmla="*/ 327 h 587"/>
                      <a:gd name="T68" fmla="*/ 391 w 451"/>
                      <a:gd name="T69" fmla="*/ 310 h 587"/>
                      <a:gd name="T70" fmla="*/ 427 w 451"/>
                      <a:gd name="T71" fmla="*/ 282 h 587"/>
                      <a:gd name="T72" fmla="*/ 450 w 451"/>
                      <a:gd name="T73" fmla="*/ 207 h 587"/>
                      <a:gd name="T74" fmla="*/ 417 w 451"/>
                      <a:gd name="T75" fmla="*/ 226 h 587"/>
                      <a:gd name="T76" fmla="*/ 388 w 451"/>
                      <a:gd name="T77" fmla="*/ 218 h 587"/>
                      <a:gd name="T78" fmla="*/ 392 w 451"/>
                      <a:gd name="T79" fmla="*/ 200 h 587"/>
                      <a:gd name="T80" fmla="*/ 363 w 451"/>
                      <a:gd name="T81" fmla="*/ 180 h 587"/>
                      <a:gd name="T82" fmla="*/ 349 w 451"/>
                      <a:gd name="T83" fmla="*/ 132 h 587"/>
                      <a:gd name="T84" fmla="*/ 321 w 451"/>
                      <a:gd name="T85" fmla="*/ 93 h 587"/>
                      <a:gd name="T86" fmla="*/ 321 w 451"/>
                      <a:gd name="T87" fmla="*/ 66 h 587"/>
                      <a:gd name="T88" fmla="*/ 306 w 451"/>
                      <a:gd name="T89" fmla="*/ 65 h 587"/>
                      <a:gd name="T90" fmla="*/ 296 w 451"/>
                      <a:gd name="T91" fmla="*/ 69 h 587"/>
                      <a:gd name="T92" fmla="*/ 254 w 451"/>
                      <a:gd name="T93" fmla="*/ 54 h 587"/>
                      <a:gd name="T94" fmla="*/ 243 w 451"/>
                      <a:gd name="T95" fmla="*/ 65 h 587"/>
                      <a:gd name="T96" fmla="*/ 234 w 451"/>
                      <a:gd name="T97" fmla="*/ 78 h 587"/>
                      <a:gd name="T98" fmla="*/ 211 w 451"/>
                      <a:gd name="T99" fmla="*/ 53 h 587"/>
                      <a:gd name="T100" fmla="*/ 189 w 451"/>
                      <a:gd name="T101" fmla="*/ 47 h 587"/>
                      <a:gd name="T102" fmla="*/ 187 w 451"/>
                      <a:gd name="T103" fmla="*/ 15 h 587"/>
                      <a:gd name="T104" fmla="*/ 155 w 451"/>
                      <a:gd name="T105" fmla="*/ 20 h 587"/>
                      <a:gd name="T106" fmla="*/ 135 w 451"/>
                      <a:gd name="T107" fmla="*/ 13 h 587"/>
                      <a:gd name="T108" fmla="*/ 107 w 451"/>
                      <a:gd name="T109" fmla="*/ 0 h 587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451" h="587">
                        <a:moveTo>
                          <a:pt x="107" y="0"/>
                        </a:moveTo>
                        <a:lnTo>
                          <a:pt x="99" y="16"/>
                        </a:lnTo>
                        <a:lnTo>
                          <a:pt x="64" y="47"/>
                        </a:lnTo>
                        <a:lnTo>
                          <a:pt x="56" y="75"/>
                        </a:lnTo>
                        <a:lnTo>
                          <a:pt x="30" y="95"/>
                        </a:lnTo>
                        <a:lnTo>
                          <a:pt x="12" y="135"/>
                        </a:lnTo>
                        <a:lnTo>
                          <a:pt x="12" y="159"/>
                        </a:lnTo>
                        <a:lnTo>
                          <a:pt x="0" y="201"/>
                        </a:lnTo>
                        <a:lnTo>
                          <a:pt x="16" y="219"/>
                        </a:lnTo>
                        <a:lnTo>
                          <a:pt x="56" y="272"/>
                        </a:lnTo>
                        <a:lnTo>
                          <a:pt x="68" y="265"/>
                        </a:lnTo>
                        <a:lnTo>
                          <a:pt x="139" y="265"/>
                        </a:lnTo>
                        <a:lnTo>
                          <a:pt x="172" y="278"/>
                        </a:lnTo>
                        <a:lnTo>
                          <a:pt x="169" y="319"/>
                        </a:lnTo>
                        <a:lnTo>
                          <a:pt x="193" y="374"/>
                        </a:lnTo>
                        <a:lnTo>
                          <a:pt x="191" y="389"/>
                        </a:lnTo>
                        <a:lnTo>
                          <a:pt x="201" y="406"/>
                        </a:lnTo>
                        <a:lnTo>
                          <a:pt x="186" y="445"/>
                        </a:lnTo>
                        <a:lnTo>
                          <a:pt x="204" y="494"/>
                        </a:lnTo>
                        <a:lnTo>
                          <a:pt x="214" y="532"/>
                        </a:lnTo>
                        <a:lnTo>
                          <a:pt x="226" y="556"/>
                        </a:lnTo>
                        <a:lnTo>
                          <a:pt x="239" y="586"/>
                        </a:lnTo>
                        <a:lnTo>
                          <a:pt x="263" y="582"/>
                        </a:lnTo>
                        <a:lnTo>
                          <a:pt x="302" y="560"/>
                        </a:lnTo>
                        <a:lnTo>
                          <a:pt x="320" y="533"/>
                        </a:lnTo>
                        <a:lnTo>
                          <a:pt x="319" y="515"/>
                        </a:lnTo>
                        <a:lnTo>
                          <a:pt x="342" y="500"/>
                        </a:lnTo>
                        <a:lnTo>
                          <a:pt x="338" y="474"/>
                        </a:lnTo>
                        <a:lnTo>
                          <a:pt x="373" y="432"/>
                        </a:lnTo>
                        <a:lnTo>
                          <a:pt x="378" y="398"/>
                        </a:lnTo>
                        <a:lnTo>
                          <a:pt x="369" y="386"/>
                        </a:lnTo>
                        <a:lnTo>
                          <a:pt x="373" y="372"/>
                        </a:lnTo>
                        <a:lnTo>
                          <a:pt x="365" y="360"/>
                        </a:lnTo>
                        <a:lnTo>
                          <a:pt x="391" y="327"/>
                        </a:lnTo>
                        <a:lnTo>
                          <a:pt x="391" y="310"/>
                        </a:lnTo>
                        <a:lnTo>
                          <a:pt x="427" y="282"/>
                        </a:lnTo>
                        <a:lnTo>
                          <a:pt x="450" y="207"/>
                        </a:lnTo>
                        <a:lnTo>
                          <a:pt x="417" y="226"/>
                        </a:lnTo>
                        <a:lnTo>
                          <a:pt x="388" y="218"/>
                        </a:lnTo>
                        <a:lnTo>
                          <a:pt x="392" y="200"/>
                        </a:lnTo>
                        <a:lnTo>
                          <a:pt x="363" y="180"/>
                        </a:lnTo>
                        <a:lnTo>
                          <a:pt x="349" y="132"/>
                        </a:lnTo>
                        <a:lnTo>
                          <a:pt x="321" y="93"/>
                        </a:lnTo>
                        <a:lnTo>
                          <a:pt x="321" y="66"/>
                        </a:lnTo>
                        <a:lnTo>
                          <a:pt x="306" y="65"/>
                        </a:lnTo>
                        <a:lnTo>
                          <a:pt x="296" y="69"/>
                        </a:lnTo>
                        <a:lnTo>
                          <a:pt x="254" y="54"/>
                        </a:lnTo>
                        <a:lnTo>
                          <a:pt x="243" y="65"/>
                        </a:lnTo>
                        <a:lnTo>
                          <a:pt x="234" y="78"/>
                        </a:lnTo>
                        <a:lnTo>
                          <a:pt x="211" y="53"/>
                        </a:lnTo>
                        <a:lnTo>
                          <a:pt x="189" y="47"/>
                        </a:lnTo>
                        <a:lnTo>
                          <a:pt x="187" y="15"/>
                        </a:lnTo>
                        <a:lnTo>
                          <a:pt x="155" y="20"/>
                        </a:lnTo>
                        <a:lnTo>
                          <a:pt x="135" y="13"/>
                        </a:lnTo>
                        <a:lnTo>
                          <a:pt x="107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4" name="Freeform 14"/>
                  <p:cNvSpPr>
                    <a:spLocks/>
                  </p:cNvSpPr>
                  <p:nvPr/>
                </p:nvSpPr>
                <p:spPr bwMode="auto">
                  <a:xfrm>
                    <a:off x="5073" y="3147"/>
                    <a:ext cx="17" cy="28"/>
                  </a:xfrm>
                  <a:custGeom>
                    <a:avLst/>
                    <a:gdLst>
                      <a:gd name="T0" fmla="*/ 7 w 17"/>
                      <a:gd name="T1" fmla="*/ 0 h 28"/>
                      <a:gd name="T2" fmla="*/ 9 w 17"/>
                      <a:gd name="T3" fmla="*/ 8 h 28"/>
                      <a:gd name="T4" fmla="*/ 7 w 17"/>
                      <a:gd name="T5" fmla="*/ 14 h 28"/>
                      <a:gd name="T6" fmla="*/ 7 w 17"/>
                      <a:gd name="T7" fmla="*/ 19 h 28"/>
                      <a:gd name="T8" fmla="*/ 16 w 17"/>
                      <a:gd name="T9" fmla="*/ 23 h 28"/>
                      <a:gd name="T10" fmla="*/ 16 w 17"/>
                      <a:gd name="T11" fmla="*/ 27 h 28"/>
                      <a:gd name="T12" fmla="*/ 9 w 17"/>
                      <a:gd name="T13" fmla="*/ 23 h 28"/>
                      <a:gd name="T14" fmla="*/ 3 w 17"/>
                      <a:gd name="T15" fmla="*/ 27 h 28"/>
                      <a:gd name="T16" fmla="*/ 0 w 17"/>
                      <a:gd name="T17" fmla="*/ 23 h 28"/>
                      <a:gd name="T18" fmla="*/ 3 w 17"/>
                      <a:gd name="T19" fmla="*/ 19 h 28"/>
                      <a:gd name="T20" fmla="*/ 0 w 17"/>
                      <a:gd name="T21" fmla="*/ 14 h 28"/>
                      <a:gd name="T22" fmla="*/ 3 w 17"/>
                      <a:gd name="T23" fmla="*/ 4 h 28"/>
                      <a:gd name="T24" fmla="*/ 7 w 17"/>
                      <a:gd name="T25" fmla="*/ 0 h 2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7" h="28">
                        <a:moveTo>
                          <a:pt x="7" y="0"/>
                        </a:moveTo>
                        <a:lnTo>
                          <a:pt x="9" y="8"/>
                        </a:lnTo>
                        <a:lnTo>
                          <a:pt x="7" y="14"/>
                        </a:lnTo>
                        <a:lnTo>
                          <a:pt x="7" y="19"/>
                        </a:lnTo>
                        <a:lnTo>
                          <a:pt x="16" y="23"/>
                        </a:lnTo>
                        <a:lnTo>
                          <a:pt x="16" y="27"/>
                        </a:lnTo>
                        <a:lnTo>
                          <a:pt x="9" y="23"/>
                        </a:lnTo>
                        <a:lnTo>
                          <a:pt x="3" y="27"/>
                        </a:lnTo>
                        <a:lnTo>
                          <a:pt x="0" y="23"/>
                        </a:lnTo>
                        <a:lnTo>
                          <a:pt x="3" y="19"/>
                        </a:lnTo>
                        <a:lnTo>
                          <a:pt x="0" y="14"/>
                        </a:lnTo>
                        <a:lnTo>
                          <a:pt x="3" y="4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5" name="Freeform 15"/>
                  <p:cNvSpPr>
                    <a:spLocks/>
                  </p:cNvSpPr>
                  <p:nvPr/>
                </p:nvSpPr>
                <p:spPr bwMode="auto">
                  <a:xfrm>
                    <a:off x="4988" y="3269"/>
                    <a:ext cx="68" cy="97"/>
                  </a:xfrm>
                  <a:custGeom>
                    <a:avLst/>
                    <a:gdLst>
                      <a:gd name="T0" fmla="*/ 0 w 68"/>
                      <a:gd name="T1" fmla="*/ 48 h 97"/>
                      <a:gd name="T2" fmla="*/ 24 w 68"/>
                      <a:gd name="T3" fmla="*/ 48 h 97"/>
                      <a:gd name="T4" fmla="*/ 52 w 68"/>
                      <a:gd name="T5" fmla="*/ 0 h 97"/>
                      <a:gd name="T6" fmla="*/ 67 w 68"/>
                      <a:gd name="T7" fmla="*/ 28 h 97"/>
                      <a:gd name="T8" fmla="*/ 55 w 68"/>
                      <a:gd name="T9" fmla="*/ 96 h 97"/>
                      <a:gd name="T10" fmla="*/ 5 w 68"/>
                      <a:gd name="T11" fmla="*/ 80 h 97"/>
                      <a:gd name="T12" fmla="*/ 0 w 68"/>
                      <a:gd name="T13" fmla="*/ 48 h 9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68" h="97">
                        <a:moveTo>
                          <a:pt x="0" y="48"/>
                        </a:moveTo>
                        <a:lnTo>
                          <a:pt x="24" y="48"/>
                        </a:lnTo>
                        <a:lnTo>
                          <a:pt x="52" y="0"/>
                        </a:lnTo>
                        <a:lnTo>
                          <a:pt x="67" y="28"/>
                        </a:lnTo>
                        <a:lnTo>
                          <a:pt x="55" y="96"/>
                        </a:lnTo>
                        <a:lnTo>
                          <a:pt x="5" y="80"/>
                        </a:lnTo>
                        <a:lnTo>
                          <a:pt x="0" y="48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6" name="Freeform 16"/>
                  <p:cNvSpPr>
                    <a:spLocks/>
                  </p:cNvSpPr>
                  <p:nvPr/>
                </p:nvSpPr>
                <p:spPr bwMode="auto">
                  <a:xfrm>
                    <a:off x="5123" y="3306"/>
                    <a:ext cx="117" cy="94"/>
                  </a:xfrm>
                  <a:custGeom>
                    <a:avLst/>
                    <a:gdLst>
                      <a:gd name="T0" fmla="*/ 7 w 117"/>
                      <a:gd name="T1" fmla="*/ 22 h 94"/>
                      <a:gd name="T2" fmla="*/ 0 w 117"/>
                      <a:gd name="T3" fmla="*/ 0 h 94"/>
                      <a:gd name="T4" fmla="*/ 39 w 117"/>
                      <a:gd name="T5" fmla="*/ 9 h 94"/>
                      <a:gd name="T6" fmla="*/ 95 w 117"/>
                      <a:gd name="T7" fmla="*/ 32 h 94"/>
                      <a:gd name="T8" fmla="*/ 95 w 117"/>
                      <a:gd name="T9" fmla="*/ 49 h 94"/>
                      <a:gd name="T10" fmla="*/ 116 w 117"/>
                      <a:gd name="T11" fmla="*/ 93 h 94"/>
                      <a:gd name="T12" fmla="*/ 73 w 117"/>
                      <a:gd name="T13" fmla="*/ 51 h 94"/>
                      <a:gd name="T14" fmla="*/ 44 w 117"/>
                      <a:gd name="T15" fmla="*/ 54 h 94"/>
                      <a:gd name="T16" fmla="*/ 7 w 117"/>
                      <a:gd name="T17" fmla="*/ 22 h 9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17" h="94">
                        <a:moveTo>
                          <a:pt x="7" y="22"/>
                        </a:moveTo>
                        <a:lnTo>
                          <a:pt x="0" y="0"/>
                        </a:lnTo>
                        <a:lnTo>
                          <a:pt x="39" y="9"/>
                        </a:lnTo>
                        <a:lnTo>
                          <a:pt x="95" y="32"/>
                        </a:lnTo>
                        <a:lnTo>
                          <a:pt x="95" y="49"/>
                        </a:lnTo>
                        <a:lnTo>
                          <a:pt x="116" y="93"/>
                        </a:lnTo>
                        <a:lnTo>
                          <a:pt x="73" y="51"/>
                        </a:lnTo>
                        <a:lnTo>
                          <a:pt x="44" y="54"/>
                        </a:lnTo>
                        <a:lnTo>
                          <a:pt x="7" y="22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7" name="Freeform 17"/>
                  <p:cNvSpPr>
                    <a:spLocks/>
                  </p:cNvSpPr>
                  <p:nvPr/>
                </p:nvSpPr>
                <p:spPr bwMode="auto">
                  <a:xfrm>
                    <a:off x="5345" y="3497"/>
                    <a:ext cx="79" cy="101"/>
                  </a:xfrm>
                  <a:custGeom>
                    <a:avLst/>
                    <a:gdLst>
                      <a:gd name="T0" fmla="*/ 48 w 79"/>
                      <a:gd name="T1" fmla="*/ 0 h 101"/>
                      <a:gd name="T2" fmla="*/ 78 w 79"/>
                      <a:gd name="T3" fmla="*/ 30 h 101"/>
                      <a:gd name="T4" fmla="*/ 16 w 79"/>
                      <a:gd name="T5" fmla="*/ 100 h 101"/>
                      <a:gd name="T6" fmla="*/ 0 w 79"/>
                      <a:gd name="T7" fmla="*/ 84 h 101"/>
                      <a:gd name="T8" fmla="*/ 45 w 79"/>
                      <a:gd name="T9" fmla="*/ 39 h 101"/>
                      <a:gd name="T10" fmla="*/ 48 w 79"/>
                      <a:gd name="T11" fmla="*/ 0 h 10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79" h="101">
                        <a:moveTo>
                          <a:pt x="48" y="0"/>
                        </a:moveTo>
                        <a:lnTo>
                          <a:pt x="78" y="30"/>
                        </a:lnTo>
                        <a:lnTo>
                          <a:pt x="16" y="100"/>
                        </a:lnTo>
                        <a:lnTo>
                          <a:pt x="0" y="84"/>
                        </a:lnTo>
                        <a:lnTo>
                          <a:pt x="45" y="39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8" name="Freeform 18"/>
                  <p:cNvSpPr>
                    <a:spLocks/>
                  </p:cNvSpPr>
                  <p:nvPr/>
                </p:nvSpPr>
                <p:spPr bwMode="auto">
                  <a:xfrm>
                    <a:off x="4172" y="2811"/>
                    <a:ext cx="39" cy="66"/>
                  </a:xfrm>
                  <a:custGeom>
                    <a:avLst/>
                    <a:gdLst>
                      <a:gd name="T0" fmla="*/ 38 w 39"/>
                      <a:gd name="T1" fmla="*/ 51 h 66"/>
                      <a:gd name="T2" fmla="*/ 28 w 39"/>
                      <a:gd name="T3" fmla="*/ 43 h 66"/>
                      <a:gd name="T4" fmla="*/ 28 w 39"/>
                      <a:gd name="T5" fmla="*/ 14 h 66"/>
                      <a:gd name="T6" fmla="*/ 33 w 39"/>
                      <a:gd name="T7" fmla="*/ 8 h 66"/>
                      <a:gd name="T8" fmla="*/ 24 w 39"/>
                      <a:gd name="T9" fmla="*/ 8 h 66"/>
                      <a:gd name="T10" fmla="*/ 29 w 39"/>
                      <a:gd name="T11" fmla="*/ 0 h 66"/>
                      <a:gd name="T12" fmla="*/ 22 w 39"/>
                      <a:gd name="T13" fmla="*/ 0 h 66"/>
                      <a:gd name="T14" fmla="*/ 14 w 39"/>
                      <a:gd name="T15" fmla="*/ 9 h 66"/>
                      <a:gd name="T16" fmla="*/ 14 w 39"/>
                      <a:gd name="T17" fmla="*/ 27 h 66"/>
                      <a:gd name="T18" fmla="*/ 18 w 39"/>
                      <a:gd name="T19" fmla="*/ 31 h 66"/>
                      <a:gd name="T20" fmla="*/ 18 w 39"/>
                      <a:gd name="T21" fmla="*/ 39 h 66"/>
                      <a:gd name="T22" fmla="*/ 16 w 39"/>
                      <a:gd name="T23" fmla="*/ 39 h 66"/>
                      <a:gd name="T24" fmla="*/ 9 w 39"/>
                      <a:gd name="T25" fmla="*/ 46 h 66"/>
                      <a:gd name="T26" fmla="*/ 9 w 39"/>
                      <a:gd name="T27" fmla="*/ 53 h 66"/>
                      <a:gd name="T28" fmla="*/ 0 w 39"/>
                      <a:gd name="T29" fmla="*/ 65 h 66"/>
                      <a:gd name="T30" fmla="*/ 29 w 39"/>
                      <a:gd name="T31" fmla="*/ 65 h 66"/>
                      <a:gd name="T32" fmla="*/ 38 w 39"/>
                      <a:gd name="T33" fmla="*/ 51 h 6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39" h="66">
                        <a:moveTo>
                          <a:pt x="38" y="51"/>
                        </a:moveTo>
                        <a:lnTo>
                          <a:pt x="28" y="43"/>
                        </a:lnTo>
                        <a:lnTo>
                          <a:pt x="28" y="14"/>
                        </a:lnTo>
                        <a:lnTo>
                          <a:pt x="33" y="8"/>
                        </a:lnTo>
                        <a:lnTo>
                          <a:pt x="24" y="8"/>
                        </a:lnTo>
                        <a:lnTo>
                          <a:pt x="29" y="0"/>
                        </a:lnTo>
                        <a:lnTo>
                          <a:pt x="22" y="0"/>
                        </a:lnTo>
                        <a:lnTo>
                          <a:pt x="14" y="9"/>
                        </a:lnTo>
                        <a:lnTo>
                          <a:pt x="14" y="27"/>
                        </a:lnTo>
                        <a:lnTo>
                          <a:pt x="18" y="31"/>
                        </a:lnTo>
                        <a:lnTo>
                          <a:pt x="18" y="39"/>
                        </a:lnTo>
                        <a:lnTo>
                          <a:pt x="16" y="39"/>
                        </a:lnTo>
                        <a:lnTo>
                          <a:pt x="9" y="46"/>
                        </a:lnTo>
                        <a:lnTo>
                          <a:pt x="9" y="53"/>
                        </a:lnTo>
                        <a:lnTo>
                          <a:pt x="0" y="65"/>
                        </a:lnTo>
                        <a:lnTo>
                          <a:pt x="29" y="65"/>
                        </a:lnTo>
                        <a:lnTo>
                          <a:pt x="38" y="51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69" name="Freeform 19"/>
                  <p:cNvSpPr>
                    <a:spLocks/>
                  </p:cNvSpPr>
                  <p:nvPr/>
                </p:nvSpPr>
                <p:spPr bwMode="auto">
                  <a:xfrm>
                    <a:off x="4159" y="2833"/>
                    <a:ext cx="21" cy="24"/>
                  </a:xfrm>
                  <a:custGeom>
                    <a:avLst/>
                    <a:gdLst>
                      <a:gd name="T0" fmla="*/ 17 w 21"/>
                      <a:gd name="T1" fmla="*/ 8 h 24"/>
                      <a:gd name="T2" fmla="*/ 20 w 21"/>
                      <a:gd name="T3" fmla="*/ 8 h 24"/>
                      <a:gd name="T4" fmla="*/ 20 w 21"/>
                      <a:gd name="T5" fmla="*/ 0 h 24"/>
                      <a:gd name="T6" fmla="*/ 13 w 21"/>
                      <a:gd name="T7" fmla="*/ 0 h 24"/>
                      <a:gd name="T8" fmla="*/ 0 w 21"/>
                      <a:gd name="T9" fmla="*/ 15 h 24"/>
                      <a:gd name="T10" fmla="*/ 0 w 21"/>
                      <a:gd name="T11" fmla="*/ 23 h 24"/>
                      <a:gd name="T12" fmla="*/ 12 w 21"/>
                      <a:gd name="T13" fmla="*/ 23 h 24"/>
                      <a:gd name="T14" fmla="*/ 17 w 21"/>
                      <a:gd name="T15" fmla="*/ 17 h 24"/>
                      <a:gd name="T16" fmla="*/ 17 w 21"/>
                      <a:gd name="T17" fmla="*/ 8 h 2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" h="24">
                        <a:moveTo>
                          <a:pt x="17" y="8"/>
                        </a:moveTo>
                        <a:lnTo>
                          <a:pt x="20" y="8"/>
                        </a:lnTo>
                        <a:lnTo>
                          <a:pt x="20" y="0"/>
                        </a:lnTo>
                        <a:lnTo>
                          <a:pt x="13" y="0"/>
                        </a:lnTo>
                        <a:lnTo>
                          <a:pt x="0" y="15"/>
                        </a:lnTo>
                        <a:lnTo>
                          <a:pt x="0" y="23"/>
                        </a:lnTo>
                        <a:lnTo>
                          <a:pt x="12" y="23"/>
                        </a:lnTo>
                        <a:lnTo>
                          <a:pt x="17" y="17"/>
                        </a:lnTo>
                        <a:lnTo>
                          <a:pt x="17" y="8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0" name="Freeform 20"/>
                  <p:cNvSpPr>
                    <a:spLocks/>
                  </p:cNvSpPr>
                  <p:nvPr/>
                </p:nvSpPr>
                <p:spPr bwMode="auto">
                  <a:xfrm>
                    <a:off x="4128" y="2794"/>
                    <a:ext cx="256" cy="216"/>
                  </a:xfrm>
                  <a:custGeom>
                    <a:avLst/>
                    <a:gdLst>
                      <a:gd name="T0" fmla="*/ 168 w 256"/>
                      <a:gd name="T1" fmla="*/ 15 h 216"/>
                      <a:gd name="T2" fmla="*/ 201 w 256"/>
                      <a:gd name="T3" fmla="*/ 20 h 216"/>
                      <a:gd name="T4" fmla="*/ 181 w 256"/>
                      <a:gd name="T5" fmla="*/ 28 h 216"/>
                      <a:gd name="T6" fmla="*/ 172 w 256"/>
                      <a:gd name="T7" fmla="*/ 41 h 216"/>
                      <a:gd name="T8" fmla="*/ 160 w 256"/>
                      <a:gd name="T9" fmla="*/ 70 h 216"/>
                      <a:gd name="T10" fmla="*/ 140 w 256"/>
                      <a:gd name="T11" fmla="*/ 72 h 216"/>
                      <a:gd name="T12" fmla="*/ 123 w 256"/>
                      <a:gd name="T13" fmla="*/ 69 h 216"/>
                      <a:gd name="T14" fmla="*/ 131 w 256"/>
                      <a:gd name="T15" fmla="*/ 55 h 216"/>
                      <a:gd name="T16" fmla="*/ 124 w 256"/>
                      <a:gd name="T17" fmla="*/ 37 h 216"/>
                      <a:gd name="T18" fmla="*/ 114 w 256"/>
                      <a:gd name="T19" fmla="*/ 69 h 216"/>
                      <a:gd name="T20" fmla="*/ 87 w 256"/>
                      <a:gd name="T21" fmla="*/ 84 h 216"/>
                      <a:gd name="T22" fmla="*/ 73 w 256"/>
                      <a:gd name="T23" fmla="*/ 94 h 216"/>
                      <a:gd name="T24" fmla="*/ 53 w 256"/>
                      <a:gd name="T25" fmla="*/ 108 h 216"/>
                      <a:gd name="T26" fmla="*/ 43 w 256"/>
                      <a:gd name="T27" fmla="*/ 143 h 216"/>
                      <a:gd name="T28" fmla="*/ 8 w 256"/>
                      <a:gd name="T29" fmla="*/ 130 h 216"/>
                      <a:gd name="T30" fmla="*/ 0 w 256"/>
                      <a:gd name="T31" fmla="*/ 156 h 216"/>
                      <a:gd name="T32" fmla="*/ 15 w 256"/>
                      <a:gd name="T33" fmla="*/ 194 h 216"/>
                      <a:gd name="T34" fmla="*/ 71 w 256"/>
                      <a:gd name="T35" fmla="*/ 153 h 216"/>
                      <a:gd name="T36" fmla="*/ 105 w 256"/>
                      <a:gd name="T37" fmla="*/ 145 h 216"/>
                      <a:gd name="T38" fmla="*/ 111 w 256"/>
                      <a:gd name="T39" fmla="*/ 161 h 216"/>
                      <a:gd name="T40" fmla="*/ 139 w 256"/>
                      <a:gd name="T41" fmla="*/ 201 h 216"/>
                      <a:gd name="T42" fmla="*/ 142 w 256"/>
                      <a:gd name="T43" fmla="*/ 189 h 216"/>
                      <a:gd name="T44" fmla="*/ 150 w 256"/>
                      <a:gd name="T45" fmla="*/ 189 h 216"/>
                      <a:gd name="T46" fmla="*/ 123 w 256"/>
                      <a:gd name="T47" fmla="*/ 152 h 216"/>
                      <a:gd name="T48" fmla="*/ 131 w 256"/>
                      <a:gd name="T49" fmla="*/ 139 h 216"/>
                      <a:gd name="T50" fmla="*/ 160 w 256"/>
                      <a:gd name="T51" fmla="*/ 178 h 216"/>
                      <a:gd name="T52" fmla="*/ 172 w 256"/>
                      <a:gd name="T53" fmla="*/ 202 h 216"/>
                      <a:gd name="T54" fmla="*/ 178 w 256"/>
                      <a:gd name="T55" fmla="*/ 215 h 216"/>
                      <a:gd name="T56" fmla="*/ 183 w 256"/>
                      <a:gd name="T57" fmla="*/ 191 h 216"/>
                      <a:gd name="T58" fmla="*/ 202 w 256"/>
                      <a:gd name="T59" fmla="*/ 182 h 216"/>
                      <a:gd name="T60" fmla="*/ 214 w 256"/>
                      <a:gd name="T61" fmla="*/ 177 h 216"/>
                      <a:gd name="T62" fmla="*/ 210 w 256"/>
                      <a:gd name="T63" fmla="*/ 158 h 216"/>
                      <a:gd name="T64" fmla="*/ 219 w 256"/>
                      <a:gd name="T65" fmla="*/ 126 h 216"/>
                      <a:gd name="T66" fmla="*/ 232 w 256"/>
                      <a:gd name="T67" fmla="*/ 130 h 216"/>
                      <a:gd name="T68" fmla="*/ 236 w 256"/>
                      <a:gd name="T69" fmla="*/ 145 h 216"/>
                      <a:gd name="T70" fmla="*/ 247 w 256"/>
                      <a:gd name="T71" fmla="*/ 137 h 216"/>
                      <a:gd name="T72" fmla="*/ 244 w 256"/>
                      <a:gd name="T73" fmla="*/ 134 h 216"/>
                      <a:gd name="T74" fmla="*/ 252 w 256"/>
                      <a:gd name="T75" fmla="*/ 114 h 216"/>
                      <a:gd name="T76" fmla="*/ 255 w 256"/>
                      <a:gd name="T77" fmla="*/ 137 h 216"/>
                      <a:gd name="T78" fmla="*/ 168 w 256"/>
                      <a:gd name="T79" fmla="*/ 0 h 21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256" h="216">
                        <a:moveTo>
                          <a:pt x="168" y="0"/>
                        </a:moveTo>
                        <a:lnTo>
                          <a:pt x="168" y="15"/>
                        </a:lnTo>
                        <a:lnTo>
                          <a:pt x="173" y="20"/>
                        </a:lnTo>
                        <a:lnTo>
                          <a:pt x="201" y="20"/>
                        </a:lnTo>
                        <a:lnTo>
                          <a:pt x="201" y="28"/>
                        </a:lnTo>
                        <a:lnTo>
                          <a:pt x="181" y="28"/>
                        </a:lnTo>
                        <a:lnTo>
                          <a:pt x="181" y="52"/>
                        </a:lnTo>
                        <a:lnTo>
                          <a:pt x="172" y="41"/>
                        </a:lnTo>
                        <a:lnTo>
                          <a:pt x="172" y="56"/>
                        </a:lnTo>
                        <a:lnTo>
                          <a:pt x="160" y="70"/>
                        </a:lnTo>
                        <a:lnTo>
                          <a:pt x="152" y="62"/>
                        </a:lnTo>
                        <a:lnTo>
                          <a:pt x="140" y="72"/>
                        </a:lnTo>
                        <a:lnTo>
                          <a:pt x="138" y="69"/>
                        </a:lnTo>
                        <a:lnTo>
                          <a:pt x="123" y="69"/>
                        </a:lnTo>
                        <a:lnTo>
                          <a:pt x="131" y="59"/>
                        </a:lnTo>
                        <a:lnTo>
                          <a:pt x="131" y="55"/>
                        </a:lnTo>
                        <a:lnTo>
                          <a:pt x="124" y="48"/>
                        </a:lnTo>
                        <a:lnTo>
                          <a:pt x="124" y="37"/>
                        </a:lnTo>
                        <a:lnTo>
                          <a:pt x="114" y="48"/>
                        </a:lnTo>
                        <a:lnTo>
                          <a:pt x="114" y="69"/>
                        </a:lnTo>
                        <a:lnTo>
                          <a:pt x="102" y="69"/>
                        </a:lnTo>
                        <a:lnTo>
                          <a:pt x="87" y="84"/>
                        </a:lnTo>
                        <a:lnTo>
                          <a:pt x="81" y="84"/>
                        </a:lnTo>
                        <a:lnTo>
                          <a:pt x="73" y="94"/>
                        </a:lnTo>
                        <a:lnTo>
                          <a:pt x="43" y="94"/>
                        </a:lnTo>
                        <a:lnTo>
                          <a:pt x="53" y="108"/>
                        </a:lnTo>
                        <a:lnTo>
                          <a:pt x="53" y="130"/>
                        </a:lnTo>
                        <a:lnTo>
                          <a:pt x="43" y="143"/>
                        </a:lnTo>
                        <a:lnTo>
                          <a:pt x="31" y="130"/>
                        </a:lnTo>
                        <a:lnTo>
                          <a:pt x="8" y="130"/>
                        </a:lnTo>
                        <a:lnTo>
                          <a:pt x="8" y="146"/>
                        </a:lnTo>
                        <a:lnTo>
                          <a:pt x="0" y="156"/>
                        </a:lnTo>
                        <a:lnTo>
                          <a:pt x="0" y="177"/>
                        </a:lnTo>
                        <a:lnTo>
                          <a:pt x="15" y="194"/>
                        </a:lnTo>
                        <a:lnTo>
                          <a:pt x="37" y="194"/>
                        </a:lnTo>
                        <a:lnTo>
                          <a:pt x="71" y="153"/>
                        </a:lnTo>
                        <a:lnTo>
                          <a:pt x="101" y="153"/>
                        </a:lnTo>
                        <a:lnTo>
                          <a:pt x="105" y="145"/>
                        </a:lnTo>
                        <a:lnTo>
                          <a:pt x="112" y="153"/>
                        </a:lnTo>
                        <a:lnTo>
                          <a:pt x="111" y="161"/>
                        </a:lnTo>
                        <a:lnTo>
                          <a:pt x="139" y="189"/>
                        </a:lnTo>
                        <a:lnTo>
                          <a:pt x="139" y="201"/>
                        </a:lnTo>
                        <a:lnTo>
                          <a:pt x="145" y="196"/>
                        </a:lnTo>
                        <a:lnTo>
                          <a:pt x="142" y="189"/>
                        </a:lnTo>
                        <a:lnTo>
                          <a:pt x="145" y="185"/>
                        </a:lnTo>
                        <a:lnTo>
                          <a:pt x="150" y="189"/>
                        </a:lnTo>
                        <a:lnTo>
                          <a:pt x="152" y="188"/>
                        </a:lnTo>
                        <a:lnTo>
                          <a:pt x="123" y="152"/>
                        </a:lnTo>
                        <a:lnTo>
                          <a:pt x="123" y="139"/>
                        </a:lnTo>
                        <a:lnTo>
                          <a:pt x="131" y="139"/>
                        </a:lnTo>
                        <a:lnTo>
                          <a:pt x="131" y="146"/>
                        </a:lnTo>
                        <a:lnTo>
                          <a:pt x="160" y="178"/>
                        </a:lnTo>
                        <a:lnTo>
                          <a:pt x="160" y="188"/>
                        </a:lnTo>
                        <a:lnTo>
                          <a:pt x="172" y="202"/>
                        </a:lnTo>
                        <a:lnTo>
                          <a:pt x="169" y="205"/>
                        </a:lnTo>
                        <a:lnTo>
                          <a:pt x="178" y="215"/>
                        </a:lnTo>
                        <a:lnTo>
                          <a:pt x="191" y="200"/>
                        </a:lnTo>
                        <a:lnTo>
                          <a:pt x="183" y="191"/>
                        </a:lnTo>
                        <a:lnTo>
                          <a:pt x="191" y="182"/>
                        </a:lnTo>
                        <a:lnTo>
                          <a:pt x="202" y="182"/>
                        </a:lnTo>
                        <a:lnTo>
                          <a:pt x="207" y="177"/>
                        </a:lnTo>
                        <a:lnTo>
                          <a:pt x="214" y="177"/>
                        </a:lnTo>
                        <a:lnTo>
                          <a:pt x="205" y="164"/>
                        </a:lnTo>
                        <a:lnTo>
                          <a:pt x="210" y="158"/>
                        </a:lnTo>
                        <a:lnTo>
                          <a:pt x="210" y="137"/>
                        </a:lnTo>
                        <a:lnTo>
                          <a:pt x="219" y="126"/>
                        </a:lnTo>
                        <a:lnTo>
                          <a:pt x="223" y="130"/>
                        </a:lnTo>
                        <a:lnTo>
                          <a:pt x="232" y="130"/>
                        </a:lnTo>
                        <a:lnTo>
                          <a:pt x="228" y="136"/>
                        </a:lnTo>
                        <a:lnTo>
                          <a:pt x="236" y="145"/>
                        </a:lnTo>
                        <a:lnTo>
                          <a:pt x="241" y="137"/>
                        </a:lnTo>
                        <a:lnTo>
                          <a:pt x="247" y="137"/>
                        </a:lnTo>
                        <a:lnTo>
                          <a:pt x="247" y="134"/>
                        </a:lnTo>
                        <a:lnTo>
                          <a:pt x="244" y="134"/>
                        </a:lnTo>
                        <a:lnTo>
                          <a:pt x="239" y="130"/>
                        </a:lnTo>
                        <a:lnTo>
                          <a:pt x="252" y="114"/>
                        </a:lnTo>
                        <a:lnTo>
                          <a:pt x="252" y="137"/>
                        </a:lnTo>
                        <a:lnTo>
                          <a:pt x="255" y="137"/>
                        </a:lnTo>
                        <a:lnTo>
                          <a:pt x="255" y="0"/>
                        </a:lnTo>
                        <a:lnTo>
                          <a:pt x="168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1" name="Freeform 21"/>
                  <p:cNvSpPr>
                    <a:spLocks/>
                  </p:cNvSpPr>
                  <p:nvPr/>
                </p:nvSpPr>
                <p:spPr bwMode="auto">
                  <a:xfrm>
                    <a:off x="4237" y="2566"/>
                    <a:ext cx="1089" cy="769"/>
                  </a:xfrm>
                  <a:custGeom>
                    <a:avLst/>
                    <a:gdLst>
                      <a:gd name="T0" fmla="*/ 32 w 1089"/>
                      <a:gd name="T1" fmla="*/ 202 h 769"/>
                      <a:gd name="T2" fmla="*/ 99 w 1089"/>
                      <a:gd name="T3" fmla="*/ 134 h 769"/>
                      <a:gd name="T4" fmla="*/ 142 w 1089"/>
                      <a:gd name="T5" fmla="*/ 181 h 769"/>
                      <a:gd name="T6" fmla="*/ 118 w 1089"/>
                      <a:gd name="T7" fmla="*/ 179 h 769"/>
                      <a:gd name="T8" fmla="*/ 216 w 1089"/>
                      <a:gd name="T9" fmla="*/ 172 h 769"/>
                      <a:gd name="T10" fmla="*/ 240 w 1089"/>
                      <a:gd name="T11" fmla="*/ 110 h 769"/>
                      <a:gd name="T12" fmla="*/ 241 w 1089"/>
                      <a:gd name="T13" fmla="*/ 124 h 769"/>
                      <a:gd name="T14" fmla="*/ 223 w 1089"/>
                      <a:gd name="T15" fmla="*/ 172 h 769"/>
                      <a:gd name="T16" fmla="*/ 301 w 1089"/>
                      <a:gd name="T17" fmla="*/ 133 h 769"/>
                      <a:gd name="T18" fmla="*/ 460 w 1089"/>
                      <a:gd name="T19" fmla="*/ 23 h 769"/>
                      <a:gd name="T20" fmla="*/ 574 w 1089"/>
                      <a:gd name="T21" fmla="*/ 29 h 769"/>
                      <a:gd name="T22" fmla="*/ 701 w 1089"/>
                      <a:gd name="T23" fmla="*/ 15 h 769"/>
                      <a:gd name="T24" fmla="*/ 840 w 1089"/>
                      <a:gd name="T25" fmla="*/ 71 h 769"/>
                      <a:gd name="T26" fmla="*/ 1001 w 1089"/>
                      <a:gd name="T27" fmla="*/ 91 h 769"/>
                      <a:gd name="T28" fmla="*/ 1080 w 1089"/>
                      <a:gd name="T29" fmla="*/ 156 h 769"/>
                      <a:gd name="T30" fmla="*/ 1019 w 1089"/>
                      <a:gd name="T31" fmla="*/ 206 h 769"/>
                      <a:gd name="T32" fmla="*/ 985 w 1089"/>
                      <a:gd name="T33" fmla="*/ 270 h 769"/>
                      <a:gd name="T34" fmla="*/ 945 w 1089"/>
                      <a:gd name="T35" fmla="*/ 273 h 769"/>
                      <a:gd name="T36" fmla="*/ 958 w 1089"/>
                      <a:gd name="T37" fmla="*/ 184 h 769"/>
                      <a:gd name="T38" fmla="*/ 906 w 1089"/>
                      <a:gd name="T39" fmla="*/ 232 h 769"/>
                      <a:gd name="T40" fmla="*/ 868 w 1089"/>
                      <a:gd name="T41" fmla="*/ 273 h 769"/>
                      <a:gd name="T42" fmla="*/ 881 w 1089"/>
                      <a:gd name="T43" fmla="*/ 318 h 769"/>
                      <a:gd name="T44" fmla="*/ 837 w 1089"/>
                      <a:gd name="T45" fmla="*/ 385 h 769"/>
                      <a:gd name="T46" fmla="*/ 844 w 1089"/>
                      <a:gd name="T47" fmla="*/ 439 h 769"/>
                      <a:gd name="T48" fmla="*/ 839 w 1089"/>
                      <a:gd name="T49" fmla="*/ 413 h 769"/>
                      <a:gd name="T50" fmla="*/ 797 w 1089"/>
                      <a:gd name="T51" fmla="*/ 416 h 769"/>
                      <a:gd name="T52" fmla="*/ 828 w 1089"/>
                      <a:gd name="T53" fmla="*/ 496 h 769"/>
                      <a:gd name="T54" fmla="*/ 751 w 1089"/>
                      <a:gd name="T55" fmla="*/ 589 h 769"/>
                      <a:gd name="T56" fmla="*/ 730 w 1089"/>
                      <a:gd name="T57" fmla="*/ 615 h 769"/>
                      <a:gd name="T58" fmla="*/ 703 w 1089"/>
                      <a:gd name="T59" fmla="*/ 706 h 769"/>
                      <a:gd name="T60" fmla="*/ 665 w 1089"/>
                      <a:gd name="T61" fmla="*/ 708 h 769"/>
                      <a:gd name="T62" fmla="*/ 711 w 1089"/>
                      <a:gd name="T63" fmla="*/ 768 h 769"/>
                      <a:gd name="T64" fmla="*/ 634 w 1089"/>
                      <a:gd name="T65" fmla="*/ 626 h 769"/>
                      <a:gd name="T66" fmla="*/ 545 w 1089"/>
                      <a:gd name="T67" fmla="*/ 596 h 769"/>
                      <a:gd name="T68" fmla="*/ 503 w 1089"/>
                      <a:gd name="T69" fmla="*/ 689 h 769"/>
                      <a:gd name="T70" fmla="*/ 471 w 1089"/>
                      <a:gd name="T71" fmla="*/ 738 h 769"/>
                      <a:gd name="T72" fmla="*/ 416 w 1089"/>
                      <a:gd name="T73" fmla="*/ 592 h 769"/>
                      <a:gd name="T74" fmla="*/ 373 w 1089"/>
                      <a:gd name="T75" fmla="*/ 607 h 769"/>
                      <a:gd name="T76" fmla="*/ 336 w 1089"/>
                      <a:gd name="T77" fmla="*/ 545 h 769"/>
                      <a:gd name="T78" fmla="*/ 223 w 1089"/>
                      <a:gd name="T79" fmla="*/ 510 h 769"/>
                      <a:gd name="T80" fmla="*/ 263 w 1089"/>
                      <a:gd name="T81" fmla="*/ 577 h 769"/>
                      <a:gd name="T82" fmla="*/ 234 w 1089"/>
                      <a:gd name="T83" fmla="*/ 620 h 769"/>
                      <a:gd name="T84" fmla="*/ 190 w 1089"/>
                      <a:gd name="T85" fmla="*/ 605 h 769"/>
                      <a:gd name="T86" fmla="*/ 119 w 1089"/>
                      <a:gd name="T87" fmla="*/ 495 h 769"/>
                      <a:gd name="T88" fmla="*/ 149 w 1089"/>
                      <a:gd name="T89" fmla="*/ 432 h 769"/>
                      <a:gd name="T90" fmla="*/ 166 w 1089"/>
                      <a:gd name="T91" fmla="*/ 385 h 769"/>
                      <a:gd name="T92" fmla="*/ 149 w 1089"/>
                      <a:gd name="T93" fmla="*/ 226 h 769"/>
                      <a:gd name="T94" fmla="*/ 86 w 1089"/>
                      <a:gd name="T95" fmla="*/ 193 h 769"/>
                      <a:gd name="T96" fmla="*/ 55 w 1089"/>
                      <a:gd name="T97" fmla="*/ 210 h 769"/>
                      <a:gd name="T98" fmla="*/ 0 w 1089"/>
                      <a:gd name="T99" fmla="*/ 226 h 769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</a:gdLst>
                    <a:ahLst/>
                    <a:cxnLst>
                      <a:cxn ang="T100">
                        <a:pos x="T0" y="T1"/>
                      </a:cxn>
                      <a:cxn ang="T101">
                        <a:pos x="T2" y="T3"/>
                      </a:cxn>
                      <a:cxn ang="T102">
                        <a:pos x="T4" y="T5"/>
                      </a:cxn>
                      <a:cxn ang="T103">
                        <a:pos x="T6" y="T7"/>
                      </a:cxn>
                      <a:cxn ang="T104">
                        <a:pos x="T8" y="T9"/>
                      </a:cxn>
                      <a:cxn ang="T105">
                        <a:pos x="T10" y="T11"/>
                      </a:cxn>
                      <a:cxn ang="T106">
                        <a:pos x="T12" y="T13"/>
                      </a:cxn>
                      <a:cxn ang="T107">
                        <a:pos x="T14" y="T15"/>
                      </a:cxn>
                      <a:cxn ang="T108">
                        <a:pos x="T16" y="T17"/>
                      </a:cxn>
                      <a:cxn ang="T109">
                        <a:pos x="T18" y="T19"/>
                      </a:cxn>
                      <a:cxn ang="T110">
                        <a:pos x="T20" y="T21"/>
                      </a:cxn>
                      <a:cxn ang="T111">
                        <a:pos x="T22" y="T23"/>
                      </a:cxn>
                      <a:cxn ang="T112">
                        <a:pos x="T24" y="T25"/>
                      </a:cxn>
                      <a:cxn ang="T113">
                        <a:pos x="T26" y="T27"/>
                      </a:cxn>
                      <a:cxn ang="T114">
                        <a:pos x="T28" y="T29"/>
                      </a:cxn>
                      <a:cxn ang="T115">
                        <a:pos x="T30" y="T31"/>
                      </a:cxn>
                      <a:cxn ang="T116">
                        <a:pos x="T32" y="T33"/>
                      </a:cxn>
                      <a:cxn ang="T117">
                        <a:pos x="T34" y="T35"/>
                      </a:cxn>
                      <a:cxn ang="T118">
                        <a:pos x="T36" y="T37"/>
                      </a:cxn>
                      <a:cxn ang="T119">
                        <a:pos x="T38" y="T39"/>
                      </a:cxn>
                      <a:cxn ang="T120">
                        <a:pos x="T40" y="T41"/>
                      </a:cxn>
                      <a:cxn ang="T121">
                        <a:pos x="T42" y="T43"/>
                      </a:cxn>
                      <a:cxn ang="T122">
                        <a:pos x="T44" y="T45"/>
                      </a:cxn>
                      <a:cxn ang="T123">
                        <a:pos x="T46" y="T47"/>
                      </a:cxn>
                      <a:cxn ang="T124">
                        <a:pos x="T48" y="T49"/>
                      </a:cxn>
                      <a:cxn ang="T125">
                        <a:pos x="T50" y="T51"/>
                      </a:cxn>
                      <a:cxn ang="T126">
                        <a:pos x="T52" y="T53"/>
                      </a:cxn>
                      <a:cxn ang="T127">
                        <a:pos x="T54" y="T55"/>
                      </a:cxn>
                      <a:cxn ang="T128">
                        <a:pos x="T56" y="T57"/>
                      </a:cxn>
                      <a:cxn ang="T129">
                        <a:pos x="T58" y="T59"/>
                      </a:cxn>
                      <a:cxn ang="T130">
                        <a:pos x="T60" y="T61"/>
                      </a:cxn>
                      <a:cxn ang="T131">
                        <a:pos x="T62" y="T63"/>
                      </a:cxn>
                      <a:cxn ang="T132">
                        <a:pos x="T64" y="T65"/>
                      </a:cxn>
                      <a:cxn ang="T133">
                        <a:pos x="T66" y="T67"/>
                      </a:cxn>
                      <a:cxn ang="T134">
                        <a:pos x="T68" y="T69"/>
                      </a:cxn>
                      <a:cxn ang="T135">
                        <a:pos x="T70" y="T71"/>
                      </a:cxn>
                      <a:cxn ang="T136">
                        <a:pos x="T72" y="T73"/>
                      </a:cxn>
                      <a:cxn ang="T137">
                        <a:pos x="T74" y="T75"/>
                      </a:cxn>
                      <a:cxn ang="T138">
                        <a:pos x="T76" y="T77"/>
                      </a:cxn>
                      <a:cxn ang="T139">
                        <a:pos x="T78" y="T79"/>
                      </a:cxn>
                      <a:cxn ang="T140">
                        <a:pos x="T80" y="T81"/>
                      </a:cxn>
                      <a:cxn ang="T141">
                        <a:pos x="T82" y="T83"/>
                      </a:cxn>
                      <a:cxn ang="T142">
                        <a:pos x="T84" y="T85"/>
                      </a:cxn>
                      <a:cxn ang="T143">
                        <a:pos x="T86" y="T87"/>
                      </a:cxn>
                      <a:cxn ang="T144">
                        <a:pos x="T88" y="T89"/>
                      </a:cxn>
                      <a:cxn ang="T145">
                        <a:pos x="T90" y="T91"/>
                      </a:cxn>
                      <a:cxn ang="T146">
                        <a:pos x="T92" y="T93"/>
                      </a:cxn>
                      <a:cxn ang="T147">
                        <a:pos x="T94" y="T95"/>
                      </a:cxn>
                      <a:cxn ang="T148">
                        <a:pos x="T96" y="T97"/>
                      </a:cxn>
                      <a:cxn ang="T149">
                        <a:pos x="T98" y="T99"/>
                      </a:cxn>
                    </a:cxnLst>
                    <a:rect l="0" t="0" r="r" b="b"/>
                    <a:pathLst>
                      <a:path w="1089" h="769">
                        <a:moveTo>
                          <a:pt x="0" y="226"/>
                        </a:moveTo>
                        <a:lnTo>
                          <a:pt x="32" y="202"/>
                        </a:lnTo>
                        <a:lnTo>
                          <a:pt x="62" y="156"/>
                        </a:lnTo>
                        <a:lnTo>
                          <a:pt x="99" y="134"/>
                        </a:lnTo>
                        <a:lnTo>
                          <a:pt x="137" y="160"/>
                        </a:lnTo>
                        <a:lnTo>
                          <a:pt x="142" y="181"/>
                        </a:lnTo>
                        <a:lnTo>
                          <a:pt x="133" y="181"/>
                        </a:lnTo>
                        <a:lnTo>
                          <a:pt x="118" y="179"/>
                        </a:lnTo>
                        <a:lnTo>
                          <a:pt x="137" y="202"/>
                        </a:lnTo>
                        <a:lnTo>
                          <a:pt x="216" y="172"/>
                        </a:lnTo>
                        <a:lnTo>
                          <a:pt x="206" y="149"/>
                        </a:lnTo>
                        <a:lnTo>
                          <a:pt x="240" y="110"/>
                        </a:lnTo>
                        <a:lnTo>
                          <a:pt x="262" y="111"/>
                        </a:lnTo>
                        <a:lnTo>
                          <a:pt x="241" y="124"/>
                        </a:lnTo>
                        <a:lnTo>
                          <a:pt x="223" y="153"/>
                        </a:lnTo>
                        <a:lnTo>
                          <a:pt x="223" y="172"/>
                        </a:lnTo>
                        <a:lnTo>
                          <a:pt x="255" y="193"/>
                        </a:lnTo>
                        <a:lnTo>
                          <a:pt x="301" y="133"/>
                        </a:lnTo>
                        <a:lnTo>
                          <a:pt x="461" y="63"/>
                        </a:lnTo>
                        <a:lnTo>
                          <a:pt x="460" y="23"/>
                        </a:lnTo>
                        <a:lnTo>
                          <a:pt x="533" y="8"/>
                        </a:lnTo>
                        <a:lnTo>
                          <a:pt x="574" y="29"/>
                        </a:lnTo>
                        <a:lnTo>
                          <a:pt x="671" y="0"/>
                        </a:lnTo>
                        <a:lnTo>
                          <a:pt x="701" y="15"/>
                        </a:lnTo>
                        <a:lnTo>
                          <a:pt x="766" y="85"/>
                        </a:lnTo>
                        <a:lnTo>
                          <a:pt x="840" y="71"/>
                        </a:lnTo>
                        <a:lnTo>
                          <a:pt x="886" y="96"/>
                        </a:lnTo>
                        <a:lnTo>
                          <a:pt x="1001" y="91"/>
                        </a:lnTo>
                        <a:lnTo>
                          <a:pt x="1088" y="118"/>
                        </a:lnTo>
                        <a:lnTo>
                          <a:pt x="1080" y="156"/>
                        </a:lnTo>
                        <a:lnTo>
                          <a:pt x="1006" y="181"/>
                        </a:lnTo>
                        <a:lnTo>
                          <a:pt x="1019" y="206"/>
                        </a:lnTo>
                        <a:lnTo>
                          <a:pt x="987" y="220"/>
                        </a:lnTo>
                        <a:lnTo>
                          <a:pt x="985" y="270"/>
                        </a:lnTo>
                        <a:lnTo>
                          <a:pt x="957" y="304"/>
                        </a:lnTo>
                        <a:lnTo>
                          <a:pt x="945" y="273"/>
                        </a:lnTo>
                        <a:lnTo>
                          <a:pt x="961" y="244"/>
                        </a:lnTo>
                        <a:lnTo>
                          <a:pt x="958" y="184"/>
                        </a:lnTo>
                        <a:lnTo>
                          <a:pt x="929" y="215"/>
                        </a:lnTo>
                        <a:lnTo>
                          <a:pt x="906" y="232"/>
                        </a:lnTo>
                        <a:lnTo>
                          <a:pt x="884" y="205"/>
                        </a:lnTo>
                        <a:lnTo>
                          <a:pt x="868" y="273"/>
                        </a:lnTo>
                        <a:lnTo>
                          <a:pt x="885" y="273"/>
                        </a:lnTo>
                        <a:lnTo>
                          <a:pt x="881" y="318"/>
                        </a:lnTo>
                        <a:lnTo>
                          <a:pt x="861" y="366"/>
                        </a:lnTo>
                        <a:lnTo>
                          <a:pt x="837" y="385"/>
                        </a:lnTo>
                        <a:lnTo>
                          <a:pt x="857" y="417"/>
                        </a:lnTo>
                        <a:lnTo>
                          <a:pt x="844" y="439"/>
                        </a:lnTo>
                        <a:lnTo>
                          <a:pt x="839" y="420"/>
                        </a:lnTo>
                        <a:lnTo>
                          <a:pt x="839" y="413"/>
                        </a:lnTo>
                        <a:lnTo>
                          <a:pt x="823" y="402"/>
                        </a:lnTo>
                        <a:lnTo>
                          <a:pt x="797" y="416"/>
                        </a:lnTo>
                        <a:lnTo>
                          <a:pt x="820" y="469"/>
                        </a:lnTo>
                        <a:lnTo>
                          <a:pt x="828" y="496"/>
                        </a:lnTo>
                        <a:lnTo>
                          <a:pt x="801" y="569"/>
                        </a:lnTo>
                        <a:lnTo>
                          <a:pt x="751" y="589"/>
                        </a:lnTo>
                        <a:lnTo>
                          <a:pt x="710" y="585"/>
                        </a:lnTo>
                        <a:lnTo>
                          <a:pt x="730" y="615"/>
                        </a:lnTo>
                        <a:lnTo>
                          <a:pt x="732" y="657"/>
                        </a:lnTo>
                        <a:lnTo>
                          <a:pt x="703" y="706"/>
                        </a:lnTo>
                        <a:lnTo>
                          <a:pt x="670" y="679"/>
                        </a:lnTo>
                        <a:lnTo>
                          <a:pt x="665" y="708"/>
                        </a:lnTo>
                        <a:lnTo>
                          <a:pt x="690" y="732"/>
                        </a:lnTo>
                        <a:lnTo>
                          <a:pt x="711" y="768"/>
                        </a:lnTo>
                        <a:lnTo>
                          <a:pt x="676" y="747"/>
                        </a:lnTo>
                        <a:lnTo>
                          <a:pt x="634" y="626"/>
                        </a:lnTo>
                        <a:lnTo>
                          <a:pt x="583" y="593"/>
                        </a:lnTo>
                        <a:lnTo>
                          <a:pt x="545" y="596"/>
                        </a:lnTo>
                        <a:lnTo>
                          <a:pt x="497" y="665"/>
                        </a:lnTo>
                        <a:lnTo>
                          <a:pt x="503" y="689"/>
                        </a:lnTo>
                        <a:lnTo>
                          <a:pt x="487" y="738"/>
                        </a:lnTo>
                        <a:lnTo>
                          <a:pt x="471" y="738"/>
                        </a:lnTo>
                        <a:lnTo>
                          <a:pt x="416" y="636"/>
                        </a:lnTo>
                        <a:lnTo>
                          <a:pt x="416" y="592"/>
                        </a:lnTo>
                        <a:lnTo>
                          <a:pt x="404" y="608"/>
                        </a:lnTo>
                        <a:lnTo>
                          <a:pt x="373" y="607"/>
                        </a:lnTo>
                        <a:lnTo>
                          <a:pt x="385" y="580"/>
                        </a:lnTo>
                        <a:lnTo>
                          <a:pt x="336" y="545"/>
                        </a:lnTo>
                        <a:lnTo>
                          <a:pt x="275" y="545"/>
                        </a:lnTo>
                        <a:lnTo>
                          <a:pt x="223" y="510"/>
                        </a:lnTo>
                        <a:lnTo>
                          <a:pt x="220" y="545"/>
                        </a:lnTo>
                        <a:lnTo>
                          <a:pt x="263" y="577"/>
                        </a:lnTo>
                        <a:lnTo>
                          <a:pt x="278" y="576"/>
                        </a:lnTo>
                        <a:lnTo>
                          <a:pt x="234" y="620"/>
                        </a:lnTo>
                        <a:lnTo>
                          <a:pt x="190" y="630"/>
                        </a:lnTo>
                        <a:lnTo>
                          <a:pt x="190" y="605"/>
                        </a:lnTo>
                        <a:lnTo>
                          <a:pt x="127" y="518"/>
                        </a:lnTo>
                        <a:lnTo>
                          <a:pt x="119" y="495"/>
                        </a:lnTo>
                        <a:lnTo>
                          <a:pt x="153" y="467"/>
                        </a:lnTo>
                        <a:lnTo>
                          <a:pt x="149" y="432"/>
                        </a:lnTo>
                        <a:lnTo>
                          <a:pt x="149" y="393"/>
                        </a:lnTo>
                        <a:lnTo>
                          <a:pt x="166" y="385"/>
                        </a:lnTo>
                        <a:lnTo>
                          <a:pt x="149" y="366"/>
                        </a:lnTo>
                        <a:lnTo>
                          <a:pt x="149" y="226"/>
                        </a:lnTo>
                        <a:lnTo>
                          <a:pt x="61" y="226"/>
                        </a:lnTo>
                        <a:lnTo>
                          <a:pt x="86" y="193"/>
                        </a:lnTo>
                        <a:lnTo>
                          <a:pt x="84" y="181"/>
                        </a:lnTo>
                        <a:lnTo>
                          <a:pt x="55" y="210"/>
                        </a:lnTo>
                        <a:lnTo>
                          <a:pt x="45" y="226"/>
                        </a:lnTo>
                        <a:lnTo>
                          <a:pt x="0" y="226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2" name="Freeform 22"/>
                  <p:cNvSpPr>
                    <a:spLocks/>
                  </p:cNvSpPr>
                  <p:nvPr/>
                </p:nvSpPr>
                <p:spPr bwMode="auto">
                  <a:xfrm>
                    <a:off x="5096" y="2880"/>
                    <a:ext cx="94" cy="157"/>
                  </a:xfrm>
                  <a:custGeom>
                    <a:avLst/>
                    <a:gdLst>
                      <a:gd name="T0" fmla="*/ 63 w 94"/>
                      <a:gd name="T1" fmla="*/ 0 h 157"/>
                      <a:gd name="T2" fmla="*/ 63 w 94"/>
                      <a:gd name="T3" fmla="*/ 20 h 157"/>
                      <a:gd name="T4" fmla="*/ 55 w 94"/>
                      <a:gd name="T5" fmla="*/ 33 h 157"/>
                      <a:gd name="T6" fmla="*/ 57 w 94"/>
                      <a:gd name="T7" fmla="*/ 54 h 157"/>
                      <a:gd name="T8" fmla="*/ 47 w 94"/>
                      <a:gd name="T9" fmla="*/ 82 h 157"/>
                      <a:gd name="T10" fmla="*/ 31 w 94"/>
                      <a:gd name="T11" fmla="*/ 108 h 157"/>
                      <a:gd name="T12" fmla="*/ 7 w 94"/>
                      <a:gd name="T13" fmla="*/ 125 h 157"/>
                      <a:gd name="T14" fmla="*/ 0 w 94"/>
                      <a:gd name="T15" fmla="*/ 154 h 157"/>
                      <a:gd name="T16" fmla="*/ 10 w 94"/>
                      <a:gd name="T17" fmla="*/ 156 h 157"/>
                      <a:gd name="T18" fmla="*/ 10 w 94"/>
                      <a:gd name="T19" fmla="*/ 129 h 157"/>
                      <a:gd name="T20" fmla="*/ 44 w 94"/>
                      <a:gd name="T21" fmla="*/ 127 h 157"/>
                      <a:gd name="T22" fmla="*/ 69 w 94"/>
                      <a:gd name="T23" fmla="*/ 109 h 157"/>
                      <a:gd name="T24" fmla="*/ 69 w 94"/>
                      <a:gd name="T25" fmla="*/ 72 h 157"/>
                      <a:gd name="T26" fmla="*/ 77 w 94"/>
                      <a:gd name="T27" fmla="*/ 58 h 157"/>
                      <a:gd name="T28" fmla="*/ 64 w 94"/>
                      <a:gd name="T29" fmla="*/ 34 h 157"/>
                      <a:gd name="T30" fmla="*/ 82 w 94"/>
                      <a:gd name="T31" fmla="*/ 27 h 157"/>
                      <a:gd name="T32" fmla="*/ 93 w 94"/>
                      <a:gd name="T33" fmla="*/ 8 h 157"/>
                      <a:gd name="T34" fmla="*/ 69 w 94"/>
                      <a:gd name="T35" fmla="*/ 11 h 157"/>
                      <a:gd name="T36" fmla="*/ 63 w 94"/>
                      <a:gd name="T37" fmla="*/ 0 h 15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94" h="157">
                        <a:moveTo>
                          <a:pt x="63" y="0"/>
                        </a:moveTo>
                        <a:lnTo>
                          <a:pt x="63" y="20"/>
                        </a:lnTo>
                        <a:lnTo>
                          <a:pt x="55" y="33"/>
                        </a:lnTo>
                        <a:lnTo>
                          <a:pt x="57" y="54"/>
                        </a:lnTo>
                        <a:lnTo>
                          <a:pt x="47" y="82"/>
                        </a:lnTo>
                        <a:lnTo>
                          <a:pt x="31" y="108"/>
                        </a:lnTo>
                        <a:lnTo>
                          <a:pt x="7" y="125"/>
                        </a:lnTo>
                        <a:lnTo>
                          <a:pt x="0" y="154"/>
                        </a:lnTo>
                        <a:lnTo>
                          <a:pt x="10" y="156"/>
                        </a:lnTo>
                        <a:lnTo>
                          <a:pt x="10" y="129"/>
                        </a:lnTo>
                        <a:lnTo>
                          <a:pt x="44" y="127"/>
                        </a:lnTo>
                        <a:lnTo>
                          <a:pt x="69" y="109"/>
                        </a:lnTo>
                        <a:lnTo>
                          <a:pt x="69" y="72"/>
                        </a:lnTo>
                        <a:lnTo>
                          <a:pt x="77" y="58"/>
                        </a:lnTo>
                        <a:lnTo>
                          <a:pt x="64" y="34"/>
                        </a:lnTo>
                        <a:lnTo>
                          <a:pt x="82" y="27"/>
                        </a:lnTo>
                        <a:lnTo>
                          <a:pt x="93" y="8"/>
                        </a:lnTo>
                        <a:lnTo>
                          <a:pt x="69" y="11"/>
                        </a:lnTo>
                        <a:lnTo>
                          <a:pt x="63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3" name="Freeform 23"/>
                  <p:cNvSpPr>
                    <a:spLocks/>
                  </p:cNvSpPr>
                  <p:nvPr/>
                </p:nvSpPr>
                <p:spPr bwMode="auto">
                  <a:xfrm>
                    <a:off x="4741" y="3299"/>
                    <a:ext cx="19" cy="36"/>
                  </a:xfrm>
                  <a:custGeom>
                    <a:avLst/>
                    <a:gdLst>
                      <a:gd name="T0" fmla="*/ 9 w 19"/>
                      <a:gd name="T1" fmla="*/ 0 h 36"/>
                      <a:gd name="T2" fmla="*/ 0 w 19"/>
                      <a:gd name="T3" fmla="*/ 16 h 36"/>
                      <a:gd name="T4" fmla="*/ 6 w 19"/>
                      <a:gd name="T5" fmla="*/ 35 h 36"/>
                      <a:gd name="T6" fmla="*/ 18 w 19"/>
                      <a:gd name="T7" fmla="*/ 21 h 36"/>
                      <a:gd name="T8" fmla="*/ 9 w 19"/>
                      <a:gd name="T9" fmla="*/ 0 h 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" h="36">
                        <a:moveTo>
                          <a:pt x="9" y="0"/>
                        </a:moveTo>
                        <a:lnTo>
                          <a:pt x="0" y="16"/>
                        </a:lnTo>
                        <a:lnTo>
                          <a:pt x="6" y="35"/>
                        </a:lnTo>
                        <a:lnTo>
                          <a:pt x="18" y="21"/>
                        </a:lnTo>
                        <a:lnTo>
                          <a:pt x="9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4" name="Freeform 24"/>
                  <p:cNvSpPr>
                    <a:spLocks/>
                  </p:cNvSpPr>
                  <p:nvPr/>
                </p:nvSpPr>
                <p:spPr bwMode="auto">
                  <a:xfrm>
                    <a:off x="4884" y="3337"/>
                    <a:ext cx="220" cy="94"/>
                  </a:xfrm>
                  <a:custGeom>
                    <a:avLst/>
                    <a:gdLst>
                      <a:gd name="T0" fmla="*/ 0 w 220"/>
                      <a:gd name="T1" fmla="*/ 0 h 94"/>
                      <a:gd name="T2" fmla="*/ 33 w 220"/>
                      <a:gd name="T3" fmla="*/ 7 h 94"/>
                      <a:gd name="T4" fmla="*/ 82 w 220"/>
                      <a:gd name="T5" fmla="*/ 41 h 94"/>
                      <a:gd name="T6" fmla="*/ 75 w 220"/>
                      <a:gd name="T7" fmla="*/ 60 h 94"/>
                      <a:gd name="T8" fmla="*/ 115 w 220"/>
                      <a:gd name="T9" fmla="*/ 77 h 94"/>
                      <a:gd name="T10" fmla="*/ 219 w 220"/>
                      <a:gd name="T11" fmla="*/ 77 h 94"/>
                      <a:gd name="T12" fmla="*/ 106 w 220"/>
                      <a:gd name="T13" fmla="*/ 93 h 94"/>
                      <a:gd name="T14" fmla="*/ 75 w 220"/>
                      <a:gd name="T15" fmla="*/ 60 h 94"/>
                      <a:gd name="T16" fmla="*/ 46 w 220"/>
                      <a:gd name="T17" fmla="*/ 54 h 94"/>
                      <a:gd name="T18" fmla="*/ 0 w 220"/>
                      <a:gd name="T19" fmla="*/ 0 h 94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20" h="94">
                        <a:moveTo>
                          <a:pt x="0" y="0"/>
                        </a:moveTo>
                        <a:lnTo>
                          <a:pt x="33" y="7"/>
                        </a:lnTo>
                        <a:lnTo>
                          <a:pt x="82" y="41"/>
                        </a:lnTo>
                        <a:lnTo>
                          <a:pt x="75" y="60"/>
                        </a:lnTo>
                        <a:lnTo>
                          <a:pt x="115" y="77"/>
                        </a:lnTo>
                        <a:lnTo>
                          <a:pt x="219" y="77"/>
                        </a:lnTo>
                        <a:lnTo>
                          <a:pt x="106" y="93"/>
                        </a:lnTo>
                        <a:lnTo>
                          <a:pt x="75" y="60"/>
                        </a:lnTo>
                        <a:lnTo>
                          <a:pt x="46" y="5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5" name="Freeform 25"/>
                  <p:cNvSpPr>
                    <a:spLocks/>
                  </p:cNvSpPr>
                  <p:nvPr/>
                </p:nvSpPr>
                <p:spPr bwMode="auto">
                  <a:xfrm>
                    <a:off x="5059" y="3415"/>
                    <a:ext cx="236" cy="221"/>
                  </a:xfrm>
                  <a:custGeom>
                    <a:avLst/>
                    <a:gdLst>
                      <a:gd name="T0" fmla="*/ 190 w 236"/>
                      <a:gd name="T1" fmla="*/ 216 h 221"/>
                      <a:gd name="T2" fmla="*/ 179 w 236"/>
                      <a:gd name="T3" fmla="*/ 212 h 221"/>
                      <a:gd name="T4" fmla="*/ 154 w 236"/>
                      <a:gd name="T5" fmla="*/ 187 h 221"/>
                      <a:gd name="T6" fmla="*/ 130 w 236"/>
                      <a:gd name="T7" fmla="*/ 182 h 221"/>
                      <a:gd name="T8" fmla="*/ 124 w 236"/>
                      <a:gd name="T9" fmla="*/ 167 h 221"/>
                      <a:gd name="T10" fmla="*/ 110 w 236"/>
                      <a:gd name="T11" fmla="*/ 155 h 221"/>
                      <a:gd name="T12" fmla="*/ 87 w 236"/>
                      <a:gd name="T13" fmla="*/ 155 h 221"/>
                      <a:gd name="T14" fmla="*/ 62 w 236"/>
                      <a:gd name="T15" fmla="*/ 165 h 221"/>
                      <a:gd name="T16" fmla="*/ 40 w 236"/>
                      <a:gd name="T17" fmla="*/ 169 h 221"/>
                      <a:gd name="T18" fmla="*/ 15 w 236"/>
                      <a:gd name="T19" fmla="*/ 169 h 221"/>
                      <a:gd name="T20" fmla="*/ 14 w 236"/>
                      <a:gd name="T21" fmla="*/ 152 h 221"/>
                      <a:gd name="T22" fmla="*/ 5 w 236"/>
                      <a:gd name="T23" fmla="*/ 127 h 221"/>
                      <a:gd name="T24" fmla="*/ 3 w 236"/>
                      <a:gd name="T25" fmla="*/ 114 h 221"/>
                      <a:gd name="T26" fmla="*/ 3 w 236"/>
                      <a:gd name="T27" fmla="*/ 79 h 221"/>
                      <a:gd name="T28" fmla="*/ 44 w 236"/>
                      <a:gd name="T29" fmla="*/ 60 h 221"/>
                      <a:gd name="T30" fmla="*/ 48 w 236"/>
                      <a:gd name="T31" fmla="*/ 41 h 221"/>
                      <a:gd name="T32" fmla="*/ 57 w 236"/>
                      <a:gd name="T33" fmla="*/ 43 h 221"/>
                      <a:gd name="T34" fmla="*/ 77 w 236"/>
                      <a:gd name="T35" fmla="*/ 22 h 221"/>
                      <a:gd name="T36" fmla="*/ 98 w 236"/>
                      <a:gd name="T37" fmla="*/ 25 h 221"/>
                      <a:gd name="T38" fmla="*/ 113 w 236"/>
                      <a:gd name="T39" fmla="*/ 10 h 221"/>
                      <a:gd name="T40" fmla="*/ 125 w 236"/>
                      <a:gd name="T41" fmla="*/ 8 h 221"/>
                      <a:gd name="T42" fmla="*/ 145 w 236"/>
                      <a:gd name="T43" fmla="*/ 34 h 221"/>
                      <a:gd name="T44" fmla="*/ 163 w 236"/>
                      <a:gd name="T45" fmla="*/ 43 h 221"/>
                      <a:gd name="T46" fmla="*/ 165 w 236"/>
                      <a:gd name="T47" fmla="*/ 16 h 221"/>
                      <a:gd name="T48" fmla="*/ 172 w 236"/>
                      <a:gd name="T49" fmla="*/ 0 h 221"/>
                      <a:gd name="T50" fmla="*/ 185 w 236"/>
                      <a:gd name="T51" fmla="*/ 22 h 221"/>
                      <a:gd name="T52" fmla="*/ 196 w 236"/>
                      <a:gd name="T53" fmla="*/ 60 h 221"/>
                      <a:gd name="T54" fmla="*/ 219 w 236"/>
                      <a:gd name="T55" fmla="*/ 83 h 221"/>
                      <a:gd name="T56" fmla="*/ 232 w 236"/>
                      <a:gd name="T57" fmla="*/ 101 h 221"/>
                      <a:gd name="T58" fmla="*/ 235 w 236"/>
                      <a:gd name="T59" fmla="*/ 133 h 221"/>
                      <a:gd name="T60" fmla="*/ 221 w 236"/>
                      <a:gd name="T61" fmla="*/ 169 h 221"/>
                      <a:gd name="T62" fmla="*/ 217 w 236"/>
                      <a:gd name="T63" fmla="*/ 202 h 221"/>
                      <a:gd name="T64" fmla="*/ 196 w 236"/>
                      <a:gd name="T65" fmla="*/ 215 h 221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0" t="0" r="r" b="b"/>
                    <a:pathLst>
                      <a:path w="236" h="221">
                        <a:moveTo>
                          <a:pt x="196" y="215"/>
                        </a:moveTo>
                        <a:lnTo>
                          <a:pt x="190" y="216"/>
                        </a:lnTo>
                        <a:lnTo>
                          <a:pt x="185" y="220"/>
                        </a:lnTo>
                        <a:lnTo>
                          <a:pt x="179" y="212"/>
                        </a:lnTo>
                        <a:lnTo>
                          <a:pt x="158" y="202"/>
                        </a:lnTo>
                        <a:lnTo>
                          <a:pt x="154" y="187"/>
                        </a:lnTo>
                        <a:lnTo>
                          <a:pt x="147" y="182"/>
                        </a:lnTo>
                        <a:lnTo>
                          <a:pt x="130" y="182"/>
                        </a:lnTo>
                        <a:lnTo>
                          <a:pt x="130" y="170"/>
                        </a:lnTo>
                        <a:lnTo>
                          <a:pt x="124" y="167"/>
                        </a:lnTo>
                        <a:lnTo>
                          <a:pt x="123" y="157"/>
                        </a:lnTo>
                        <a:lnTo>
                          <a:pt x="110" y="155"/>
                        </a:lnTo>
                        <a:lnTo>
                          <a:pt x="98" y="152"/>
                        </a:lnTo>
                        <a:lnTo>
                          <a:pt x="87" y="155"/>
                        </a:lnTo>
                        <a:lnTo>
                          <a:pt x="87" y="157"/>
                        </a:lnTo>
                        <a:lnTo>
                          <a:pt x="62" y="165"/>
                        </a:lnTo>
                        <a:lnTo>
                          <a:pt x="62" y="169"/>
                        </a:lnTo>
                        <a:lnTo>
                          <a:pt x="40" y="169"/>
                        </a:lnTo>
                        <a:lnTo>
                          <a:pt x="28" y="176"/>
                        </a:lnTo>
                        <a:lnTo>
                          <a:pt x="15" y="169"/>
                        </a:lnTo>
                        <a:lnTo>
                          <a:pt x="14" y="167"/>
                        </a:lnTo>
                        <a:lnTo>
                          <a:pt x="14" y="152"/>
                        </a:lnTo>
                        <a:lnTo>
                          <a:pt x="10" y="139"/>
                        </a:lnTo>
                        <a:lnTo>
                          <a:pt x="5" y="127"/>
                        </a:lnTo>
                        <a:lnTo>
                          <a:pt x="8" y="118"/>
                        </a:lnTo>
                        <a:lnTo>
                          <a:pt x="3" y="114"/>
                        </a:lnTo>
                        <a:lnTo>
                          <a:pt x="0" y="93"/>
                        </a:lnTo>
                        <a:lnTo>
                          <a:pt x="3" y="79"/>
                        </a:lnTo>
                        <a:lnTo>
                          <a:pt x="16" y="68"/>
                        </a:lnTo>
                        <a:lnTo>
                          <a:pt x="44" y="60"/>
                        </a:lnTo>
                        <a:lnTo>
                          <a:pt x="51" y="51"/>
                        </a:lnTo>
                        <a:lnTo>
                          <a:pt x="48" y="41"/>
                        </a:lnTo>
                        <a:lnTo>
                          <a:pt x="55" y="38"/>
                        </a:lnTo>
                        <a:lnTo>
                          <a:pt x="57" y="43"/>
                        </a:lnTo>
                        <a:lnTo>
                          <a:pt x="60" y="35"/>
                        </a:lnTo>
                        <a:lnTo>
                          <a:pt x="77" y="22"/>
                        </a:lnTo>
                        <a:lnTo>
                          <a:pt x="87" y="28"/>
                        </a:lnTo>
                        <a:lnTo>
                          <a:pt x="98" y="25"/>
                        </a:lnTo>
                        <a:lnTo>
                          <a:pt x="102" y="13"/>
                        </a:lnTo>
                        <a:lnTo>
                          <a:pt x="113" y="10"/>
                        </a:lnTo>
                        <a:lnTo>
                          <a:pt x="110" y="2"/>
                        </a:lnTo>
                        <a:lnTo>
                          <a:pt x="125" y="8"/>
                        </a:lnTo>
                        <a:lnTo>
                          <a:pt x="138" y="5"/>
                        </a:lnTo>
                        <a:lnTo>
                          <a:pt x="145" y="34"/>
                        </a:lnTo>
                        <a:lnTo>
                          <a:pt x="154" y="43"/>
                        </a:lnTo>
                        <a:lnTo>
                          <a:pt x="163" y="43"/>
                        </a:lnTo>
                        <a:lnTo>
                          <a:pt x="167" y="25"/>
                        </a:lnTo>
                        <a:lnTo>
                          <a:pt x="165" y="16"/>
                        </a:lnTo>
                        <a:lnTo>
                          <a:pt x="167" y="2"/>
                        </a:lnTo>
                        <a:lnTo>
                          <a:pt x="172" y="0"/>
                        </a:lnTo>
                        <a:lnTo>
                          <a:pt x="179" y="18"/>
                        </a:lnTo>
                        <a:lnTo>
                          <a:pt x="185" y="22"/>
                        </a:lnTo>
                        <a:lnTo>
                          <a:pt x="189" y="38"/>
                        </a:lnTo>
                        <a:lnTo>
                          <a:pt x="196" y="60"/>
                        </a:lnTo>
                        <a:lnTo>
                          <a:pt x="206" y="66"/>
                        </a:lnTo>
                        <a:lnTo>
                          <a:pt x="219" y="83"/>
                        </a:lnTo>
                        <a:lnTo>
                          <a:pt x="221" y="91"/>
                        </a:lnTo>
                        <a:lnTo>
                          <a:pt x="232" y="101"/>
                        </a:lnTo>
                        <a:lnTo>
                          <a:pt x="235" y="119"/>
                        </a:lnTo>
                        <a:lnTo>
                          <a:pt x="235" y="133"/>
                        </a:lnTo>
                        <a:lnTo>
                          <a:pt x="232" y="155"/>
                        </a:lnTo>
                        <a:lnTo>
                          <a:pt x="221" y="169"/>
                        </a:lnTo>
                        <a:lnTo>
                          <a:pt x="217" y="187"/>
                        </a:lnTo>
                        <a:lnTo>
                          <a:pt x="217" y="202"/>
                        </a:lnTo>
                        <a:lnTo>
                          <a:pt x="206" y="205"/>
                        </a:lnTo>
                        <a:lnTo>
                          <a:pt x="196" y="215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6" name="Freeform 26"/>
                  <p:cNvSpPr>
                    <a:spLocks/>
                  </p:cNvSpPr>
                  <p:nvPr/>
                </p:nvSpPr>
                <p:spPr bwMode="auto">
                  <a:xfrm>
                    <a:off x="5247" y="3648"/>
                    <a:ext cx="18" cy="27"/>
                  </a:xfrm>
                  <a:custGeom>
                    <a:avLst/>
                    <a:gdLst>
                      <a:gd name="T0" fmla="*/ 9 w 18"/>
                      <a:gd name="T1" fmla="*/ 23 h 27"/>
                      <a:gd name="T2" fmla="*/ 3 w 18"/>
                      <a:gd name="T3" fmla="*/ 19 h 27"/>
                      <a:gd name="T4" fmla="*/ 3 w 18"/>
                      <a:gd name="T5" fmla="*/ 15 h 27"/>
                      <a:gd name="T6" fmla="*/ 3 w 18"/>
                      <a:gd name="T7" fmla="*/ 11 h 27"/>
                      <a:gd name="T8" fmla="*/ 2 w 18"/>
                      <a:gd name="T9" fmla="*/ 7 h 27"/>
                      <a:gd name="T10" fmla="*/ 0 w 18"/>
                      <a:gd name="T11" fmla="*/ 0 h 27"/>
                      <a:gd name="T12" fmla="*/ 3 w 18"/>
                      <a:gd name="T13" fmla="*/ 0 h 27"/>
                      <a:gd name="T14" fmla="*/ 9 w 18"/>
                      <a:gd name="T15" fmla="*/ 4 h 27"/>
                      <a:gd name="T16" fmla="*/ 12 w 18"/>
                      <a:gd name="T17" fmla="*/ 3 h 27"/>
                      <a:gd name="T18" fmla="*/ 13 w 18"/>
                      <a:gd name="T19" fmla="*/ 3 h 27"/>
                      <a:gd name="T20" fmla="*/ 17 w 18"/>
                      <a:gd name="T21" fmla="*/ 0 h 27"/>
                      <a:gd name="T22" fmla="*/ 17 w 18"/>
                      <a:gd name="T23" fmla="*/ 11 h 27"/>
                      <a:gd name="T24" fmla="*/ 15 w 18"/>
                      <a:gd name="T25" fmla="*/ 15 h 27"/>
                      <a:gd name="T26" fmla="*/ 13 w 18"/>
                      <a:gd name="T27" fmla="*/ 19 h 27"/>
                      <a:gd name="T28" fmla="*/ 13 w 18"/>
                      <a:gd name="T29" fmla="*/ 22 h 27"/>
                      <a:gd name="T30" fmla="*/ 12 w 18"/>
                      <a:gd name="T31" fmla="*/ 23 h 27"/>
                      <a:gd name="T32" fmla="*/ 12 w 18"/>
                      <a:gd name="T33" fmla="*/ 26 h 27"/>
                      <a:gd name="T34" fmla="*/ 9 w 18"/>
                      <a:gd name="T35" fmla="*/ 23 h 2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18" h="27">
                        <a:moveTo>
                          <a:pt x="9" y="23"/>
                        </a:moveTo>
                        <a:lnTo>
                          <a:pt x="3" y="19"/>
                        </a:lnTo>
                        <a:lnTo>
                          <a:pt x="3" y="15"/>
                        </a:lnTo>
                        <a:lnTo>
                          <a:pt x="3" y="11"/>
                        </a:lnTo>
                        <a:lnTo>
                          <a:pt x="2" y="7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9" y="4"/>
                        </a:lnTo>
                        <a:lnTo>
                          <a:pt x="12" y="3"/>
                        </a:lnTo>
                        <a:lnTo>
                          <a:pt x="13" y="3"/>
                        </a:lnTo>
                        <a:lnTo>
                          <a:pt x="17" y="0"/>
                        </a:lnTo>
                        <a:lnTo>
                          <a:pt x="17" y="11"/>
                        </a:lnTo>
                        <a:lnTo>
                          <a:pt x="15" y="15"/>
                        </a:lnTo>
                        <a:lnTo>
                          <a:pt x="13" y="19"/>
                        </a:lnTo>
                        <a:lnTo>
                          <a:pt x="13" y="22"/>
                        </a:lnTo>
                        <a:lnTo>
                          <a:pt x="12" y="23"/>
                        </a:lnTo>
                        <a:lnTo>
                          <a:pt x="12" y="26"/>
                        </a:lnTo>
                        <a:lnTo>
                          <a:pt x="9" y="23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  <p:sp>
                <p:nvSpPr>
                  <p:cNvPr id="2077" name="Freeform 27"/>
                  <p:cNvSpPr>
                    <a:spLocks/>
                  </p:cNvSpPr>
                  <p:nvPr/>
                </p:nvSpPr>
                <p:spPr bwMode="auto">
                  <a:xfrm>
                    <a:off x="4424" y="3395"/>
                    <a:ext cx="26" cy="106"/>
                  </a:xfrm>
                  <a:custGeom>
                    <a:avLst/>
                    <a:gdLst>
                      <a:gd name="T0" fmla="*/ 3 w 26"/>
                      <a:gd name="T1" fmla="*/ 37 h 106"/>
                      <a:gd name="T2" fmla="*/ 13 w 26"/>
                      <a:gd name="T3" fmla="*/ 28 h 106"/>
                      <a:gd name="T4" fmla="*/ 20 w 26"/>
                      <a:gd name="T5" fmla="*/ 0 h 106"/>
                      <a:gd name="T6" fmla="*/ 25 w 26"/>
                      <a:gd name="T7" fmla="*/ 42 h 106"/>
                      <a:gd name="T8" fmla="*/ 17 w 26"/>
                      <a:gd name="T9" fmla="*/ 94 h 106"/>
                      <a:gd name="T10" fmla="*/ 0 w 26"/>
                      <a:gd name="T11" fmla="*/ 105 h 106"/>
                      <a:gd name="T12" fmla="*/ 0 w 26"/>
                      <a:gd name="T13" fmla="*/ 80 h 106"/>
                      <a:gd name="T14" fmla="*/ 5 w 26"/>
                      <a:gd name="T15" fmla="*/ 64 h 106"/>
                      <a:gd name="T16" fmla="*/ 3 w 26"/>
                      <a:gd name="T17" fmla="*/ 37 h 10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6" h="106">
                        <a:moveTo>
                          <a:pt x="3" y="37"/>
                        </a:moveTo>
                        <a:lnTo>
                          <a:pt x="13" y="28"/>
                        </a:lnTo>
                        <a:lnTo>
                          <a:pt x="20" y="0"/>
                        </a:lnTo>
                        <a:lnTo>
                          <a:pt x="25" y="42"/>
                        </a:lnTo>
                        <a:lnTo>
                          <a:pt x="17" y="94"/>
                        </a:lnTo>
                        <a:lnTo>
                          <a:pt x="0" y="105"/>
                        </a:lnTo>
                        <a:lnTo>
                          <a:pt x="0" y="80"/>
                        </a:lnTo>
                        <a:lnTo>
                          <a:pt x="5" y="64"/>
                        </a:lnTo>
                        <a:lnTo>
                          <a:pt x="3" y="37"/>
                        </a:ln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hangingPunct="0"/>
                    <a:endParaRPr kumimoji="1" lang="zh-CN" altLang="en-US" sz="2400">
                      <a:solidFill>
                        <a:srgbClr val="FFFFFF"/>
                      </a:solidFill>
                      <a:latin typeface="Times New Roman" panose="02020603050405020304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2051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2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3" name="Rectangle 34">
            <a:extLst>
              <a:ext uri="{FF2B5EF4-FFF2-40B4-BE49-F238E27FC236}">
                <a16:creationId xmlns:a16="http://schemas.microsoft.com/office/drawing/2014/main" xmlns="" id="{9B4FCB3A-EA0A-40E3-BCE1-E048632F2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" y="6486525"/>
            <a:ext cx="1001713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defRPr/>
            </a:pPr>
            <a:r>
              <a:rPr lang="en-US" altLang="zh-TW" sz="1400">
                <a:solidFill>
                  <a:srgbClr val="FFFFFF"/>
                </a:solidFill>
                <a:cs typeface="+mn-cs"/>
              </a:rPr>
              <a:t>D. C. F. C. </a:t>
            </a:r>
          </a:p>
        </p:txBody>
      </p:sp>
    </p:spTree>
    <p:extLst>
      <p:ext uri="{BB962C8B-B14F-4D97-AF65-F5344CB8AC3E}">
        <p14:creationId xmlns:p14="http://schemas.microsoft.com/office/powerpoint/2010/main" val="33322956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602" r:id="rId1"/>
    <p:sldLayoutId id="2147484603" r:id="rId2"/>
    <p:sldLayoutId id="2147484604" r:id="rId3"/>
    <p:sldLayoutId id="2147484605" r:id="rId4"/>
    <p:sldLayoutId id="2147484606" r:id="rId5"/>
    <p:sldLayoutId id="2147484607" r:id="rId6"/>
    <p:sldLayoutId id="2147484608" r:id="rId7"/>
    <p:sldLayoutId id="2147484609" r:id="rId8"/>
    <p:sldLayoutId id="2147484610" r:id="rId9"/>
    <p:sldLayoutId id="2147484611" r:id="rId10"/>
    <p:sldLayoutId id="21474846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/>
        <a:buChar char="F"/>
        <a:defRPr kumimoji="1" sz="3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/>
        <a:buChar char="u"/>
        <a:defRPr kumimoji="1"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1A592B8D-9786-4885-B8C1-1E2C601F4B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14313"/>
            <a:ext cx="9144000" cy="7072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dirty="0" smtClean="0">
                <a:latin typeface="DFKai-SB"/>
                <a:ea typeface="DFKai-SB"/>
                <a:cs typeface="DFKai-SB"/>
              </a:rPr>
              <a:t>S327   </a:t>
            </a:r>
            <a:r>
              <a:rPr lang="zh-TW" altLang="en-US" sz="6000" dirty="0" smtClean="0">
                <a:latin typeface="DFKai-SB"/>
                <a:ea typeface="DFKai-SB"/>
                <a:cs typeface="DFKai-SB"/>
              </a:rPr>
              <a:t>恩 友</a:t>
            </a:r>
            <a:r>
              <a:rPr lang="zh-TW" altLang="en-US" sz="6000" dirty="0" smtClean="0">
                <a:ea typeface="DFKai-SB"/>
                <a:cs typeface="DFKai-SB"/>
              </a:rPr>
              <a:t> </a:t>
            </a:r>
            <a:r>
              <a:rPr lang="zh-CN" altLang="en-US" sz="6000" dirty="0" smtClean="0"/>
              <a:t>歌</a:t>
            </a:r>
            <a:r>
              <a:rPr lang="zh-TW" altLang="en-US" sz="6000" dirty="0" smtClean="0">
                <a:ea typeface="DFKai-SB"/>
                <a:cs typeface="DFKai-SB"/>
              </a:rPr>
              <a:t>     </a:t>
            </a:r>
            <a:r>
              <a:rPr lang="en-US" altLang="zh-TW" sz="1800" dirty="0" smtClean="0"/>
              <a:t>1/3</a:t>
            </a:r>
            <a:br>
              <a:rPr lang="en-US" altLang="zh-TW" sz="1800" dirty="0" smtClean="0"/>
            </a:b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a friend we have in Jesus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何等恩友慈仁救主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，</a:t>
            </a:r>
            <a:b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负我罪孽担我忧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；</a:t>
            </a:r>
            <a:b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何等</a:t>
            </a: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权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利能將</a:t>
            </a: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万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事，</a:t>
            </a:r>
            <a:b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来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到</a:t>
            </a:r>
            <a:r>
              <a:rPr lang="zh-CN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耶稣座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前求。</a:t>
            </a:r>
            <a:r>
              <a:rPr lang="en-US" altLang="zh-TW" sz="4800" dirty="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4800" dirty="0" smtClean="0">
                <a:latin typeface="全真中隸書"/>
                <a:ea typeface="全真中隸書"/>
                <a:cs typeface="全真中隸書"/>
              </a:rPr>
            </a:br>
            <a:r>
              <a:rPr lang="en-US" altLang="zh-CN" sz="4800" dirty="0" smtClean="0"/>
              <a:t> </a:t>
            </a:r>
            <a:r>
              <a:rPr lang="en-US" altLang="zh-CN" sz="4000" dirty="0" smtClean="0"/>
              <a:t>What a friend we have in Jesus,</a:t>
            </a:r>
            <a:br>
              <a:rPr lang="en-US" altLang="zh-CN" sz="4000" dirty="0" smtClean="0"/>
            </a:br>
            <a:r>
              <a:rPr lang="en-US" altLang="zh-CN" sz="4000" dirty="0" smtClean="0"/>
              <a:t>All our sins and griefs to bear!</a:t>
            </a:r>
            <a:br>
              <a:rPr lang="en-US" altLang="zh-CN" sz="4000" dirty="0" smtClean="0"/>
            </a:br>
            <a:r>
              <a:rPr lang="en-US" altLang="zh-CN" sz="4000" dirty="0" smtClean="0"/>
              <a:t>What a privilege to carry</a:t>
            </a:r>
            <a:br>
              <a:rPr lang="en-US" altLang="zh-CN" sz="4000" dirty="0" smtClean="0"/>
            </a:br>
            <a:r>
              <a:rPr lang="en-US" altLang="zh-CN" sz="4000" dirty="0" smtClean="0"/>
              <a:t>Everything to God in prayer! </a:t>
            </a:r>
            <a:r>
              <a:rPr lang="en-US" altLang="zh-TW" sz="4800" dirty="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en-US" altLang="zh-TW" sz="4800" dirty="0" smtClean="0">
                <a:latin typeface="全真中隸書"/>
                <a:ea typeface="全真中隸書"/>
                <a:cs typeface="全真中隸書"/>
              </a:rPr>
            </a:br>
            <a:r>
              <a:rPr lang="zh-TW" altLang="en-US" sz="4800" dirty="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zh-TW" altLang="en-US" sz="4800" dirty="0" smtClean="0">
                <a:latin typeface="全真中隸書"/>
                <a:ea typeface="全真中隸書"/>
                <a:cs typeface="全真中隸書"/>
              </a:rPr>
            </a:br>
            <a:endParaRPr lang="zh-TW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90775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76B6BDE3-7A9B-43F7-860E-660D760CB6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smtClean="0">
                <a:latin typeface="DFKai-SB"/>
                <a:ea typeface="DFKai-SB"/>
                <a:cs typeface="DFKai-SB"/>
              </a:rPr>
              <a:t>S327   </a:t>
            </a:r>
            <a:r>
              <a:rPr lang="zh-TW" altLang="en-US" sz="6000" smtClean="0">
                <a:latin typeface="DFKai-SB"/>
                <a:ea typeface="DFKai-SB"/>
                <a:cs typeface="DFKai-SB"/>
              </a:rPr>
              <a:t>恩 友</a:t>
            </a:r>
            <a:r>
              <a:rPr lang="zh-TW" altLang="en-US" sz="1800" smtClean="0"/>
              <a:t>  </a:t>
            </a:r>
            <a:r>
              <a:rPr lang="zh-CN" altLang="en-US" sz="6000" smtClean="0"/>
              <a:t>歌</a:t>
            </a:r>
            <a:r>
              <a:rPr lang="zh-TW" altLang="en-US" sz="6000" smtClean="0">
                <a:ea typeface="DFKai-SB"/>
                <a:cs typeface="DFKai-SB"/>
              </a:rPr>
              <a:t> </a:t>
            </a:r>
            <a:r>
              <a:rPr lang="zh-TW" altLang="en-US" sz="1800" smtClean="0"/>
              <a:t>   </a:t>
            </a:r>
            <a:r>
              <a:rPr lang="en-US" altLang="zh-TW" sz="1800" smtClean="0"/>
              <a:t>1/3</a:t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多少平安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我们坐失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多少痛苦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冤枉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受，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都是因为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未將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万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事，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来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到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耶稣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全真中隸書"/>
                <a:ea typeface="全真中隸書"/>
                <a:cs typeface="全真中隸書"/>
              </a:rPr>
              <a:t>座前求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。</a:t>
            </a: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CN" sz="4000" smtClean="0"/>
              <a:t> Oh, what peace we often forfeit,</a:t>
            </a:r>
            <a:br>
              <a:rPr lang="en-US" altLang="zh-CN" sz="4000" smtClean="0"/>
            </a:br>
            <a:r>
              <a:rPr lang="en-US" altLang="zh-CN" sz="4000" smtClean="0"/>
              <a:t>Oh, what needless pain we bear,</a:t>
            </a:r>
            <a:br>
              <a:rPr lang="en-US" altLang="zh-CN" sz="4000" smtClean="0"/>
            </a:br>
            <a:r>
              <a:rPr lang="en-US" altLang="zh-CN" sz="4000" smtClean="0"/>
              <a:t>All because we do not carry</a:t>
            </a:r>
            <a:br>
              <a:rPr lang="en-US" altLang="zh-CN" sz="4000" smtClean="0"/>
            </a:br>
            <a:r>
              <a:rPr lang="en-US" altLang="zh-CN" sz="4000" smtClean="0"/>
              <a:t>Everything to God in prayer! </a:t>
            </a:r>
            <a:r>
              <a:rPr lang="en-US" altLang="zh-TW" sz="4800" smtClean="0"/>
              <a:t/>
            </a:r>
            <a:br>
              <a:rPr lang="en-US" altLang="zh-TW" sz="4800" smtClean="0"/>
            </a:br>
            <a:r>
              <a:rPr lang="zh-TW" altLang="en-US" sz="4800" smtClean="0"/>
              <a:t> </a:t>
            </a:r>
            <a:r>
              <a:rPr lang="zh-TW" altLang="en-US" sz="4800" smtClean="0">
                <a:latin typeface="全真中隸書"/>
                <a:ea typeface="全真中隸書"/>
                <a:cs typeface="全真中隸書"/>
              </a:rPr>
              <a:t/>
            </a:r>
            <a:br>
              <a:rPr lang="zh-TW" altLang="en-US" sz="4800" smtClean="0">
                <a:latin typeface="全真中隸書"/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3118309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93AA805-1857-4728-BAEA-2674D497BD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2492375"/>
            <a:ext cx="9144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smtClean="0">
                <a:latin typeface="DFKai-SB"/>
                <a:ea typeface="DFKai-SB"/>
                <a:cs typeface="DFKai-SB"/>
              </a:rPr>
              <a:t>S327    </a:t>
            </a:r>
            <a:r>
              <a:rPr lang="zh-TW" altLang="en-US" sz="6000" smtClean="0">
                <a:latin typeface="DFKai-SB"/>
                <a:ea typeface="DFKai-SB"/>
                <a:cs typeface="DFKai-SB"/>
              </a:rPr>
              <a:t>恩 友</a:t>
            </a:r>
            <a:r>
              <a:rPr lang="zh-CN" altLang="en-US" sz="6000" smtClean="0">
                <a:latin typeface="DFKai-SB"/>
                <a:ea typeface="DFKai-SB"/>
                <a:cs typeface="DFKai-SB"/>
              </a:rPr>
              <a:t>歌</a:t>
            </a:r>
            <a:r>
              <a:rPr lang="zh-TW" altLang="en-US" sz="1800" smtClean="0"/>
              <a:t>         </a:t>
            </a:r>
            <a:r>
              <a:rPr lang="en-US" altLang="zh-TW" sz="1800" smtClean="0"/>
              <a:t>2/3</a:t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我们有无试探引诱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有无难过苦关头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；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绝不应当因此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灰心，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仍当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到主座前求。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r>
              <a:rPr lang="en-US" altLang="zh-CN" sz="4800" smtClean="0"/>
              <a:t> </a:t>
            </a:r>
            <a:r>
              <a:rPr lang="en-US" altLang="zh-CN" sz="4000" smtClean="0"/>
              <a:t>Have we trials and temptations?</a:t>
            </a:r>
            <a:br>
              <a:rPr lang="en-US" altLang="zh-CN" sz="4000" smtClean="0"/>
            </a:br>
            <a:r>
              <a:rPr lang="en-US" altLang="zh-CN" sz="4000" smtClean="0"/>
              <a:t>Is there trouble anywhere?</a:t>
            </a:r>
            <a:br>
              <a:rPr lang="en-US" altLang="zh-CN" sz="4000" smtClean="0"/>
            </a:br>
            <a:r>
              <a:rPr lang="en-US" altLang="zh-CN" sz="4000" smtClean="0"/>
              <a:t>We should never be discouraged—</a:t>
            </a:r>
            <a:br>
              <a:rPr lang="en-US" altLang="zh-CN" sz="4000" smtClean="0"/>
            </a:br>
            <a:r>
              <a:rPr lang="en-US" altLang="zh-CN" sz="4000" smtClean="0"/>
              <a:t>Take it to the Lord in prayer. </a:t>
            </a:r>
            <a:r>
              <a:rPr lang="zh-TW" altLang="en-US" sz="4800" smtClean="0">
                <a:ea typeface="全真中隸書"/>
                <a:cs typeface="全真中隸書"/>
              </a:rPr>
              <a:t/>
            </a:r>
            <a:br>
              <a:rPr lang="zh-TW" altLang="en-US" sz="4800" smtClean="0"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3905887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3C96B0EE-3063-49E4-836D-B187C9F44D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smtClean="0">
                <a:latin typeface="DFKai-SB"/>
                <a:ea typeface="DFKai-SB"/>
                <a:cs typeface="DFKai-SB"/>
              </a:rPr>
              <a:t>S327    </a:t>
            </a:r>
            <a:r>
              <a:rPr lang="zh-TW" altLang="en-US" sz="6000" smtClean="0">
                <a:latin typeface="DFKai-SB"/>
                <a:ea typeface="DFKai-SB"/>
                <a:cs typeface="DFKai-SB"/>
              </a:rPr>
              <a:t>恩 友 </a:t>
            </a:r>
            <a:r>
              <a:rPr lang="zh-CN" altLang="en-US" sz="6000" smtClean="0">
                <a:latin typeface="DFKai-SB"/>
                <a:ea typeface="DFKai-SB"/>
                <a:cs typeface="DFKai-SB"/>
              </a:rPr>
              <a:t>歌</a:t>
            </a:r>
            <a:r>
              <a:rPr lang="zh-TW" altLang="en-US" sz="1800" smtClean="0"/>
              <a:t>         </a:t>
            </a:r>
            <a:r>
              <a:rPr lang="en-US" altLang="zh-TW" sz="1800" smtClean="0"/>
              <a:t>2/3</a:t>
            </a:r>
            <a:br>
              <a:rPr lang="en-US" altLang="zh-TW" sz="1800" smtClean="0"/>
            </a:b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何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处能寻这般良友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同尝一切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苦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与愁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我们弱点主都知道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放心到主座前求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。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r>
              <a:rPr lang="en-US" altLang="zh-CN" sz="4800" smtClean="0"/>
              <a:t> </a:t>
            </a:r>
            <a:r>
              <a:rPr lang="en-US" altLang="zh-CN" sz="4000" smtClean="0"/>
              <a:t>Can we find a friend so faithful,</a:t>
            </a:r>
            <a:br>
              <a:rPr lang="en-US" altLang="zh-CN" sz="4000" smtClean="0"/>
            </a:br>
            <a:r>
              <a:rPr lang="en-US" altLang="zh-CN" sz="4000" smtClean="0"/>
              <a:t>Who will all our sorrows share?</a:t>
            </a:r>
            <a:br>
              <a:rPr lang="en-US" altLang="zh-CN" sz="4000" smtClean="0"/>
            </a:br>
            <a:r>
              <a:rPr lang="en-US" altLang="zh-CN" sz="4000" smtClean="0"/>
              <a:t>Jesus knows our every weakness;</a:t>
            </a:r>
            <a:br>
              <a:rPr lang="en-US" altLang="zh-CN" sz="4000" smtClean="0"/>
            </a:br>
            <a:r>
              <a:rPr lang="en-US" altLang="zh-CN" sz="4000" smtClean="0"/>
              <a:t>Take it to the Lord in prayer. 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1479833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D97F94FF-1612-4D8E-BF3D-2813C8E1E8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6000" smtClean="0">
                <a:latin typeface="DFKai-SB"/>
                <a:ea typeface="DFKai-SB"/>
                <a:cs typeface="DFKai-SB"/>
              </a:rPr>
              <a:t>恩 友 </a:t>
            </a:r>
            <a:r>
              <a:rPr lang="zh-CN" altLang="en-US" sz="6000" smtClean="0">
                <a:latin typeface="DFKai-SB"/>
                <a:ea typeface="DFKai-SB"/>
                <a:cs typeface="DFKai-SB"/>
              </a:rPr>
              <a:t>歌</a:t>
            </a:r>
            <a:r>
              <a:rPr lang="zh-TW" altLang="en-US" sz="1800" smtClean="0"/>
              <a:t>         </a:t>
            </a:r>
            <a:r>
              <a:rPr lang="en-US" altLang="zh-TW" sz="1800" smtClean="0"/>
              <a:t>3/3</a:t>
            </a:r>
            <a:br>
              <a:rPr lang="en-US" altLang="zh-TW" sz="1800" smtClean="0"/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我们是否软弱多愁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千斤重担压肩头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；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主仍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做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我避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难处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所，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奔向耶稣座前求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r>
              <a:rPr lang="en-US" altLang="zh-CN" sz="4800" smtClean="0"/>
              <a:t> </a:t>
            </a:r>
            <a:r>
              <a:rPr lang="en-US" altLang="zh-CN" sz="4000" smtClean="0"/>
              <a:t>Are we weak and heavy-laden,</a:t>
            </a:r>
            <a:br>
              <a:rPr lang="en-US" altLang="zh-CN" sz="4000" smtClean="0"/>
            </a:br>
            <a:r>
              <a:rPr lang="en-US" altLang="zh-CN" sz="4000" smtClean="0"/>
              <a:t>Cumbered with a load of care?</a:t>
            </a:r>
            <a:br>
              <a:rPr lang="en-US" altLang="zh-CN" sz="4000" smtClean="0"/>
            </a:br>
            <a:r>
              <a:rPr lang="en-US" altLang="zh-CN" sz="4000" smtClean="0"/>
              <a:t>Precious Savior, still our refuge—</a:t>
            </a:r>
            <a:br>
              <a:rPr lang="en-US" altLang="zh-CN" sz="4000" smtClean="0"/>
            </a:br>
            <a:r>
              <a:rPr lang="en-US" altLang="zh-CN" sz="4000" smtClean="0"/>
              <a:t>Take it to the Lord in prayer. </a:t>
            </a:r>
            <a:r>
              <a:rPr lang="zh-TW" altLang="en-US" sz="4800" smtClean="0">
                <a:ea typeface="全真中隸書"/>
                <a:cs typeface="全真中隸書"/>
              </a:rPr>
              <a:t/>
            </a:r>
            <a:br>
              <a:rPr lang="zh-TW" altLang="en-US" sz="4800" smtClean="0"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3845168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20F5DC29-DD67-4B95-969D-7906B2E2B3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0" y="2514600"/>
            <a:ext cx="84582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smtClean="0">
                <a:latin typeface="DFKai-SB"/>
                <a:ea typeface="DFKai-SB"/>
                <a:cs typeface="DFKai-SB"/>
              </a:rPr>
              <a:t>S327     </a:t>
            </a:r>
            <a:r>
              <a:rPr lang="zh-TW" altLang="en-US" sz="6000" smtClean="0">
                <a:latin typeface="DFKai-SB"/>
                <a:ea typeface="DFKai-SB"/>
                <a:cs typeface="DFKai-SB"/>
              </a:rPr>
              <a:t>恩 友 </a:t>
            </a:r>
            <a:r>
              <a:rPr lang="zh-CN" altLang="en-US" sz="6000" smtClean="0">
                <a:latin typeface="DFKai-SB"/>
                <a:ea typeface="DFKai-SB"/>
                <a:cs typeface="DFKai-SB"/>
              </a:rPr>
              <a:t>歌</a:t>
            </a:r>
            <a:r>
              <a:rPr lang="zh-TW" altLang="en-US" sz="1800" smtClean="0"/>
              <a:t>         </a:t>
            </a:r>
            <a:r>
              <a:rPr lang="en-US" altLang="zh-TW" sz="1800" smtClean="0"/>
              <a:t>3/3</a:t>
            </a:r>
            <a:br>
              <a:rPr lang="en-US" altLang="zh-TW" sz="1800" smtClean="0"/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你若正逢友叛亲离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好向耶稣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座前求，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到他怀中他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必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保护，</a:t>
            </a:r>
            <a:r>
              <a:rPr lang="en-US" altLang="zh-CN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/>
            </a:r>
            <a:br>
              <a:rPr lang="en-US" altLang="zh-CN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有他安慰便无忧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。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r>
              <a:rPr lang="en-US" altLang="zh-CN" sz="4800" smtClean="0"/>
              <a:t> </a:t>
            </a:r>
            <a:r>
              <a:rPr lang="en-US" altLang="zh-CN" sz="4000" smtClean="0"/>
              <a:t>Do thy friends despise, forsake thee?</a:t>
            </a:r>
            <a:br>
              <a:rPr lang="en-US" altLang="zh-CN" sz="4000" smtClean="0"/>
            </a:br>
            <a:r>
              <a:rPr lang="en-US" altLang="zh-CN" sz="4000" smtClean="0"/>
              <a:t>Take it to the Lord in prayer!</a:t>
            </a:r>
            <a:br>
              <a:rPr lang="en-US" altLang="zh-CN" sz="4000" smtClean="0"/>
            </a:br>
            <a:r>
              <a:rPr lang="en-US" altLang="zh-CN" sz="4000" smtClean="0"/>
              <a:t>In His arms He’ll take and shield thee,</a:t>
            </a:r>
            <a:br>
              <a:rPr lang="en-US" altLang="zh-CN" sz="4000" smtClean="0"/>
            </a:br>
            <a:r>
              <a:rPr lang="en-US" altLang="zh-CN" sz="4000" smtClean="0"/>
              <a:t>Thou wilt find a solace there.</a:t>
            </a:r>
            <a:r>
              <a:rPr lang="zh-TW" altLang="en-US" sz="4000" smtClean="0">
                <a:ea typeface="全真中隸書"/>
                <a:cs typeface="全真中隸書"/>
              </a:rPr>
              <a:t> </a:t>
            </a:r>
            <a:r>
              <a:rPr lang="zh-TW" altLang="en-US" sz="4800" smtClean="0">
                <a:ea typeface="全真中隸書"/>
                <a:cs typeface="全真中隸書"/>
              </a:rPr>
              <a:t/>
            </a:r>
            <a:br>
              <a:rPr lang="zh-TW" altLang="en-US" sz="4800" smtClean="0"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1668522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FA8F2A5B-2B94-43D1-954E-D444AC58C4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0" y="2514600"/>
            <a:ext cx="84582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1800" smtClean="0">
                <a:latin typeface="DFKai-SB"/>
                <a:ea typeface="DFKai-SB"/>
                <a:cs typeface="DFKai-SB"/>
              </a:rPr>
              <a:t>S327     </a:t>
            </a:r>
            <a:r>
              <a:rPr lang="zh-TW" altLang="en-US" sz="6000" smtClean="0">
                <a:latin typeface="DFKai-SB"/>
                <a:ea typeface="DFKai-SB"/>
                <a:cs typeface="DFKai-SB"/>
              </a:rPr>
              <a:t>恩 友 </a:t>
            </a:r>
            <a:r>
              <a:rPr lang="zh-CN" altLang="en-US" sz="6000" smtClean="0">
                <a:latin typeface="DFKai-SB"/>
                <a:ea typeface="DFKai-SB"/>
                <a:cs typeface="DFKai-SB"/>
              </a:rPr>
              <a:t>歌</a:t>
            </a:r>
            <a:r>
              <a:rPr lang="zh-TW" altLang="en-US" sz="1800" smtClean="0"/>
              <a:t>         </a:t>
            </a:r>
            <a:r>
              <a:rPr lang="en-US" altLang="zh-TW" sz="1800" smtClean="0"/>
              <a:t>3/3</a:t>
            </a:r>
            <a:br>
              <a:rPr lang="en-US" altLang="zh-TW" sz="1800" smtClean="0"/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你若正逢友叛亲离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好向耶稣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座前求，</a:t>
            </a:r>
            <a:b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到他怀中他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必</a:t>
            </a: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保护，</a:t>
            </a:r>
            <a:r>
              <a:rPr lang="en-US" altLang="zh-CN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/>
            </a:r>
            <a:br>
              <a:rPr lang="en-US" altLang="zh-CN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</a:br>
            <a:r>
              <a:rPr lang="zh-CN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有他安慰便无忧</a:t>
            </a:r>
            <a:r>
              <a:rPr lang="zh-TW" altLang="en-US" sz="4800" b="1" smtClean="0">
                <a:effectLst>
                  <a:outerShdw blurRad="38100" dist="38100" dir="2700000" algn="tl">
                    <a:srgbClr val="000000"/>
                  </a:outerShdw>
                </a:effectLst>
                <a:ea typeface="全真中隸書"/>
                <a:cs typeface="全真中隸書"/>
              </a:rPr>
              <a:t>。</a:t>
            </a:r>
            <a:r>
              <a:rPr lang="en-US" altLang="zh-TW" sz="4800" smtClean="0">
                <a:ea typeface="全真中隸書"/>
                <a:cs typeface="全真中隸書"/>
              </a:rPr>
              <a:t/>
            </a:r>
            <a:br>
              <a:rPr lang="en-US" altLang="zh-TW" sz="4800" smtClean="0">
                <a:ea typeface="全真中隸書"/>
                <a:cs typeface="全真中隸書"/>
              </a:rPr>
            </a:br>
            <a:r>
              <a:rPr lang="en-US" altLang="zh-CN" sz="4800" smtClean="0"/>
              <a:t> </a:t>
            </a:r>
            <a:r>
              <a:rPr lang="en-US" altLang="zh-CN" sz="4000" smtClean="0"/>
              <a:t>Do thy friends despise, forsake thee?</a:t>
            </a:r>
            <a:br>
              <a:rPr lang="en-US" altLang="zh-CN" sz="4000" smtClean="0"/>
            </a:br>
            <a:r>
              <a:rPr lang="en-US" altLang="zh-CN" sz="4000" smtClean="0"/>
              <a:t>Take it to the Lord in prayer!</a:t>
            </a:r>
            <a:br>
              <a:rPr lang="en-US" altLang="zh-CN" sz="4000" smtClean="0"/>
            </a:br>
            <a:r>
              <a:rPr lang="en-US" altLang="zh-CN" sz="4000" smtClean="0"/>
              <a:t>In His arms He’ll take and shield thee,</a:t>
            </a:r>
            <a:br>
              <a:rPr lang="en-US" altLang="zh-CN" sz="4000" smtClean="0"/>
            </a:br>
            <a:r>
              <a:rPr lang="en-US" altLang="zh-CN" sz="4000" smtClean="0"/>
              <a:t>Thou wilt find a solace there.</a:t>
            </a:r>
            <a:r>
              <a:rPr lang="zh-TW" altLang="en-US" sz="4000" smtClean="0">
                <a:ea typeface="全真中隸書"/>
                <a:cs typeface="全真中隸書"/>
              </a:rPr>
              <a:t> </a:t>
            </a:r>
            <a:r>
              <a:rPr lang="zh-TW" altLang="en-US" sz="4800" smtClean="0">
                <a:ea typeface="全真中隸書"/>
                <a:cs typeface="全真中隸書"/>
              </a:rPr>
              <a:t/>
            </a:r>
            <a:br>
              <a:rPr lang="zh-TW" altLang="en-US" sz="4800" smtClean="0">
                <a:ea typeface="全真中隸書"/>
                <a:cs typeface="全真中隸書"/>
              </a:rPr>
            </a:br>
            <a:endParaRPr lang="zh-TW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462249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ls">
  <a:themeElements>
    <a:clrScheme name="">
      <a:dk1>
        <a:srgbClr val="000080"/>
      </a:dk1>
      <a:lt1>
        <a:srgbClr val="FFFFFF"/>
      </a:lt1>
      <a:dk2>
        <a:srgbClr val="0000FF"/>
      </a:dk2>
      <a:lt2>
        <a:srgbClr val="FFFF00"/>
      </a:lt2>
      <a:accent1>
        <a:srgbClr val="1F7F3F"/>
      </a:accent1>
      <a:accent2>
        <a:srgbClr val="FF7F00"/>
      </a:accent2>
      <a:accent3>
        <a:srgbClr val="AAAAFF"/>
      </a:accent3>
      <a:accent4>
        <a:srgbClr val="DADADA"/>
      </a:accent4>
      <a:accent5>
        <a:srgbClr val="ABC0AF"/>
      </a:accent5>
      <a:accent6>
        <a:srgbClr val="E77200"/>
      </a:accent6>
      <a:hlink>
        <a:srgbClr val="FF0100"/>
      </a:hlink>
      <a:folHlink>
        <a:srgbClr val="8080FF"/>
      </a:folHlink>
    </a:clrScheme>
    <a:fontScheme name="intls.ppt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intl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l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DFKai-SB</vt:lpstr>
      <vt:lpstr>PMingLiU</vt:lpstr>
      <vt:lpstr>PMingLiU</vt:lpstr>
      <vt:lpstr>Arial</vt:lpstr>
      <vt:lpstr>Calibri</vt:lpstr>
      <vt:lpstr>Monotype Sorts</vt:lpstr>
      <vt:lpstr>Times New Roman</vt:lpstr>
      <vt:lpstr>全真中隸書</vt:lpstr>
      <vt:lpstr>自訂設計</vt:lpstr>
      <vt:lpstr>intls</vt:lpstr>
      <vt:lpstr>S327   恩 友 歌     1/3 What a friend we have in Jesus  何等恩友慈仁救主， 负我罪孽担我忧； 何等权利能將万事， 来到耶稣座前求。  What a friend we have in Jesus, All our sins and griefs to bear! What a privilege to carry Everything to God in prayer!   </vt:lpstr>
      <vt:lpstr>S327   恩 友  歌    1/3  多少平安我们坐失， 多少痛苦冤枉受， 都是因为未將万事， 来到耶稣座前求。  Oh, what peace we often forfeit, Oh, what needless pain we bear, All because we do not carry Everything to God in prayer!    </vt:lpstr>
      <vt:lpstr>S327    恩 友歌         2/3  我们有无试探引诱， 有无难过苦关头； 绝不应当因此灰心， 仍当到主座前求。  Have we trials and temptations? Is there trouble anywhere? We should never be discouraged— Take it to the Lord in prayer.  </vt:lpstr>
      <vt:lpstr>S327    恩 友 歌         2/3  何处能寻这般良友， 同尝一切苦与愁， 我们弱点主都知道， 放心到主座前求。  Can we find a friend so faithful, Who will all our sorrows share? Jesus knows our every weakness; Take it to the Lord in prayer.  </vt:lpstr>
      <vt:lpstr>恩 友 歌         3/3 我们是否软弱多愁， 千斤重担压肩头； 主仍做我避难处所， 奔向耶稣座前求  Are we weak and heavy-laden, Cumbered with a load of care? Precious Savior, still our refuge— Take it to the Lord in prayer.  </vt:lpstr>
      <vt:lpstr>S327     恩 友 歌         3/3 你若正逢友叛亲离， 好向耶稣座前求， 到他怀中他必保护， 有他安慰便无忧。  Do thy friends despise, forsake thee? Take it to the Lord in prayer! In His arms He’ll take and shield thee, Thou wilt find a solace there.  </vt:lpstr>
      <vt:lpstr>S327     恩 友 歌         3/3 你若正逢友叛亲离， 好向耶稣座前求， 到他怀中他必保护， 有他安慰便无忧。  Do thy friends despise, forsake thee? Take it to the Lord in prayer! In His arms He’ll take and shield thee, Thou wilt find a solace there.  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182</cp:revision>
  <dcterms:created xsi:type="dcterms:W3CDTF">2012-02-03T13:37:34Z</dcterms:created>
  <dcterms:modified xsi:type="dcterms:W3CDTF">2019-05-23T00:52:52Z</dcterms:modified>
</cp:coreProperties>
</file>